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58" r:id="rId3"/>
    <p:sldId id="261" r:id="rId4"/>
    <p:sldId id="259" r:id="rId5"/>
    <p:sldId id="303" r:id="rId6"/>
    <p:sldId id="304" r:id="rId7"/>
    <p:sldId id="307" r:id="rId8"/>
    <p:sldId id="285" r:id="rId9"/>
    <p:sldId id="306" r:id="rId10"/>
    <p:sldId id="305" r:id="rId11"/>
    <p:sldId id="299" r:id="rId12"/>
    <p:sldId id="271" r:id="rId13"/>
    <p:sldId id="277" r:id="rId14"/>
    <p:sldId id="281" r:id="rId15"/>
    <p:sldId id="288" r:id="rId16"/>
    <p:sldId id="294" r:id="rId17"/>
    <p:sldId id="300" r:id="rId18"/>
    <p:sldId id="301" r:id="rId19"/>
    <p:sldId id="302" r:id="rId20"/>
    <p:sldId id="279" r:id="rId21"/>
    <p:sldId id="293" r:id="rId22"/>
    <p:sldId id="276" r:id="rId23"/>
    <p:sldId id="273" r:id="rId24"/>
    <p:sldId id="278" r:id="rId25"/>
    <p:sldId id="296" r:id="rId26"/>
    <p:sldId id="297" r:id="rId27"/>
    <p:sldId id="290" r:id="rId28"/>
    <p:sldId id="295" r:id="rId29"/>
    <p:sldId id="298"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SemiBold" panose="00000700000000000000" pitchFamily="2" charset="0"/>
      <p:bold r:id="rId36"/>
      <p:boldItalic r:id="rId37"/>
    </p:embeddedFont>
    <p:embeddedFont>
      <p:font typeface="Bebas Neue" panose="020B0606020202050201" pitchFamily="34" charset="0"/>
      <p:regular r:id="rId38"/>
    </p:embeddedFont>
    <p:embeddedFont>
      <p:font typeface="Rubik ExtraBold" panose="020B0604020202020204" charset="-79"/>
      <p:bold r:id="rId39"/>
      <p:boldItalic r:id="rId40"/>
    </p:embeddedFont>
    <p:embeddedFont>
      <p:font typeface="STHupo" panose="02010800040101010101" pitchFamily="2" charset="-122"/>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9">
          <p15:clr>
            <a:srgbClr val="9AA0A6"/>
          </p15:clr>
        </p15:guide>
        <p15:guide id="2" orient="horz" pos="345">
          <p15:clr>
            <a:srgbClr val="9AA0A6"/>
          </p15:clr>
        </p15:guide>
        <p15:guide id="3" pos="5311">
          <p15:clr>
            <a:srgbClr val="9AA0A6"/>
          </p15:clr>
        </p15:guide>
        <p15:guide id="4" orient="horz" pos="29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B60A9-8255-3004-FABD-383C40868833}" v="400" dt="2022-12-06T19:14:40.921"/>
    <p1510:client id="{34E217C9-D86E-E057-14F8-2819AAA17443}" v="87" dt="2022-12-06T18:19:02.131"/>
    <p1510:client id="{3A282C59-785E-1E83-07F8-EAAFEF27E211}" v="80" dt="2022-11-27T17:06:36.797"/>
    <p1510:client id="{3AB1D43F-E85B-6231-5DCD-E1212921D6E0}" v="103" dt="2022-12-06T20:19:43.592"/>
    <p1510:client id="{87102717-9CDC-1DCB-D524-CE9112CB8211}" v="104" dt="2022-12-07T15:13:12.491"/>
    <p1510:client id="{A30D31A4-C4B5-0182-3535-C0CA6E49FE8F}" v="439" dt="2022-12-05T21:08:26.985"/>
    <p1510:client id="{A986825B-A4A2-073A-E506-B9E2DE318A55}" v="48" dt="2022-11-27T17:35:17.823"/>
    <p1510:client id="{C2342AB3-1993-4E51-9E27-52A00AD9D594}" v="10" dt="2022-12-06T18:40:31.287"/>
    <p1510:client id="{D374FB67-8101-9CB1-A579-88181A250232}" v="1" dt="2022-12-07T12:48:10.949"/>
    <p1510:client id="{F1B9C5AA-00F6-A4ED-1D15-B688874D0779}" v="313" dt="2022-12-04T20:00:08.232"/>
  </p1510:revLst>
</p1510:revInfo>
</file>

<file path=ppt/tableStyles.xml><?xml version="1.0" encoding="utf-8"?>
<a:tblStyleLst xmlns:a="http://schemas.openxmlformats.org/drawingml/2006/main" def="{0E937A5C-CAAD-41B9-A49F-B7F492914829}">
  <a:tblStyle styleId="{0E937A5C-CAAD-41B9-A49F-B7F4929148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49"/>
        <p:guide orient="horz" pos="345"/>
        <p:guide pos="5311"/>
        <p:guide orient="horz" pos="29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5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47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604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8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15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05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86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0375" y="1545950"/>
            <a:ext cx="5494800" cy="2061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0381" y="3831275"/>
            <a:ext cx="4095600" cy="3936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4767526" y="3714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09877" y="47656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249663" y="47645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9" name="Google Shape;129;p13"/>
          <p:cNvGrpSpPr/>
          <p:nvPr/>
        </p:nvGrpSpPr>
        <p:grpSpPr>
          <a:xfrm rot="10800000">
            <a:off x="8447165" y="4138849"/>
            <a:ext cx="1334959" cy="1485874"/>
            <a:chOff x="799165" y="-457201"/>
            <a:chExt cx="1334959" cy="1485874"/>
          </a:xfrm>
        </p:grpSpPr>
        <p:sp>
          <p:nvSpPr>
            <p:cNvPr id="130" name="Google Shape;130;p1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3"/>
          <p:cNvSpPr/>
          <p:nvPr/>
        </p:nvSpPr>
        <p:spPr>
          <a:xfrm flipH="1">
            <a:off x="2539454" y="47152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8380783" y="16069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7334108" y="4654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9" name="Google Shape;139;p14"/>
          <p:cNvGrpSpPr/>
          <p:nvPr/>
        </p:nvGrpSpPr>
        <p:grpSpPr>
          <a:xfrm flipH="1">
            <a:off x="8424152" y="-459101"/>
            <a:ext cx="1334959" cy="1485874"/>
            <a:chOff x="912677" y="-457201"/>
            <a:chExt cx="1334959" cy="1485874"/>
          </a:xfrm>
        </p:grpSpPr>
        <p:sp>
          <p:nvSpPr>
            <p:cNvPr id="140" name="Google Shape;140;p14"/>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4"/>
          <p:cNvSpPr/>
          <p:nvPr/>
        </p:nvSpPr>
        <p:spPr>
          <a:xfrm flipH="1">
            <a:off x="8613391" y="1252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flipH="1">
            <a:off x="8834058" y="2829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flipH="1">
            <a:off x="300088" y="46039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flipH="1">
            <a:off x="2009566" y="4546201"/>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flipH="1">
            <a:off x="381113" y="14297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9"/>
        <p:cNvGrpSpPr/>
        <p:nvPr/>
      </p:nvGrpSpPr>
      <p:grpSpPr>
        <a:xfrm>
          <a:off x="0" y="0"/>
          <a:ext cx="0" cy="0"/>
          <a:chOff x="0" y="0"/>
          <a:chExt cx="0" cy="0"/>
        </a:xfrm>
      </p:grpSpPr>
      <p:sp>
        <p:nvSpPr>
          <p:cNvPr id="150" name="Google Shape;150;p15"/>
          <p:cNvSpPr txBox="1">
            <a:spLocks noGrp="1"/>
          </p:cNvSpPr>
          <p:nvPr>
            <p:ph type="subTitle" idx="1"/>
          </p:nvPr>
        </p:nvSpPr>
        <p:spPr>
          <a:xfrm>
            <a:off x="2475737" y="2138454"/>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5"/>
          <p:cNvSpPr txBox="1">
            <a:spLocks noGrp="1"/>
          </p:cNvSpPr>
          <p:nvPr>
            <p:ph type="subTitle" idx="2"/>
          </p:nvPr>
        </p:nvSpPr>
        <p:spPr>
          <a:xfrm>
            <a:off x="6029700" y="2135954"/>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5"/>
          <p:cNvSpPr txBox="1">
            <a:spLocks noGrp="1"/>
          </p:cNvSpPr>
          <p:nvPr>
            <p:ph type="subTitle" idx="3"/>
          </p:nvPr>
        </p:nvSpPr>
        <p:spPr>
          <a:xfrm>
            <a:off x="2475737" y="3502470"/>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5"/>
          <p:cNvSpPr txBox="1">
            <a:spLocks noGrp="1"/>
          </p:cNvSpPr>
          <p:nvPr>
            <p:ph type="subTitle" idx="4"/>
          </p:nvPr>
        </p:nvSpPr>
        <p:spPr>
          <a:xfrm>
            <a:off x="6029700" y="3499895"/>
            <a:ext cx="2089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5"/>
          <p:cNvSpPr txBox="1">
            <a:spLocks noGrp="1"/>
          </p:cNvSpPr>
          <p:nvPr>
            <p:ph type="title"/>
          </p:nvPr>
        </p:nvSpPr>
        <p:spPr>
          <a:xfrm>
            <a:off x="1581150" y="445025"/>
            <a:ext cx="6843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5"/>
          <p:cNvSpPr txBox="1">
            <a:spLocks noGrp="1"/>
          </p:cNvSpPr>
          <p:nvPr>
            <p:ph type="title" idx="5" hasCustomPrompt="1"/>
          </p:nvPr>
        </p:nvSpPr>
        <p:spPr>
          <a:xfrm>
            <a:off x="1429362" y="1729188"/>
            <a:ext cx="894000" cy="894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5"/>
          <p:cNvSpPr txBox="1">
            <a:spLocks noGrp="1"/>
          </p:cNvSpPr>
          <p:nvPr>
            <p:ph type="title" idx="6" hasCustomPrompt="1"/>
          </p:nvPr>
        </p:nvSpPr>
        <p:spPr>
          <a:xfrm>
            <a:off x="1429338" y="3093226"/>
            <a:ext cx="894000" cy="894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5"/>
          <p:cNvSpPr txBox="1">
            <a:spLocks noGrp="1"/>
          </p:cNvSpPr>
          <p:nvPr>
            <p:ph type="title" idx="7" hasCustomPrompt="1"/>
          </p:nvPr>
        </p:nvSpPr>
        <p:spPr>
          <a:xfrm>
            <a:off x="4983299" y="1731789"/>
            <a:ext cx="894000" cy="894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5"/>
          <p:cNvSpPr txBox="1">
            <a:spLocks noGrp="1"/>
          </p:cNvSpPr>
          <p:nvPr>
            <p:ph type="title" idx="8" hasCustomPrompt="1"/>
          </p:nvPr>
        </p:nvSpPr>
        <p:spPr>
          <a:xfrm>
            <a:off x="4983299" y="3095775"/>
            <a:ext cx="894000" cy="894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5"/>
          <p:cNvSpPr txBox="1">
            <a:spLocks noGrp="1"/>
          </p:cNvSpPr>
          <p:nvPr>
            <p:ph type="subTitle" idx="9"/>
          </p:nvPr>
        </p:nvSpPr>
        <p:spPr>
          <a:xfrm>
            <a:off x="2475737" y="1729100"/>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15"/>
          <p:cNvSpPr txBox="1">
            <a:spLocks noGrp="1"/>
          </p:cNvSpPr>
          <p:nvPr>
            <p:ph type="subTitle" idx="13"/>
          </p:nvPr>
        </p:nvSpPr>
        <p:spPr>
          <a:xfrm>
            <a:off x="2475737" y="3093245"/>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1" name="Google Shape;161;p15"/>
          <p:cNvSpPr txBox="1">
            <a:spLocks noGrp="1"/>
          </p:cNvSpPr>
          <p:nvPr>
            <p:ph type="subTitle" idx="14"/>
          </p:nvPr>
        </p:nvSpPr>
        <p:spPr>
          <a:xfrm>
            <a:off x="6029700" y="1726600"/>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2" name="Google Shape;162;p15"/>
          <p:cNvSpPr txBox="1">
            <a:spLocks noGrp="1"/>
          </p:cNvSpPr>
          <p:nvPr>
            <p:ph type="subTitle" idx="15"/>
          </p:nvPr>
        </p:nvSpPr>
        <p:spPr>
          <a:xfrm>
            <a:off x="6029700" y="3090669"/>
            <a:ext cx="2089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3" name="Google Shape;163;p15"/>
          <p:cNvGrpSpPr/>
          <p:nvPr/>
        </p:nvGrpSpPr>
        <p:grpSpPr>
          <a:xfrm flipH="1">
            <a:off x="8424152" y="-459101"/>
            <a:ext cx="1334959" cy="1485874"/>
            <a:chOff x="912677" y="-457201"/>
            <a:chExt cx="1334959" cy="1485874"/>
          </a:xfrm>
        </p:grpSpPr>
        <p:sp>
          <p:nvSpPr>
            <p:cNvPr id="164" name="Google Shape;164;p15"/>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5"/>
          <p:cNvSpPr/>
          <p:nvPr/>
        </p:nvSpPr>
        <p:spPr>
          <a:xfrm>
            <a:off x="4632163" y="46039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8666014" y="28671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8342152" y="44312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2475725" y="46757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72"/>
        <p:cNvGrpSpPr/>
        <p:nvPr/>
      </p:nvGrpSpPr>
      <p:grpSpPr>
        <a:xfrm>
          <a:off x="0" y="0"/>
          <a:ext cx="0" cy="0"/>
          <a:chOff x="0" y="0"/>
          <a:chExt cx="0" cy="0"/>
        </a:xfrm>
      </p:grpSpPr>
      <p:sp>
        <p:nvSpPr>
          <p:cNvPr id="173" name="Google Shape;173;p16"/>
          <p:cNvSpPr txBox="1">
            <a:spLocks noGrp="1"/>
          </p:cNvSpPr>
          <p:nvPr>
            <p:ph type="subTitle" idx="1"/>
          </p:nvPr>
        </p:nvSpPr>
        <p:spPr>
          <a:xfrm>
            <a:off x="1686691" y="2234050"/>
            <a:ext cx="2151600" cy="112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title"/>
          </p:nvPr>
        </p:nvSpPr>
        <p:spPr>
          <a:xfrm>
            <a:off x="713225" y="445025"/>
            <a:ext cx="77175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75" name="Google Shape;175;p16"/>
          <p:cNvGrpSpPr/>
          <p:nvPr/>
        </p:nvGrpSpPr>
        <p:grpSpPr>
          <a:xfrm rot="10800000">
            <a:off x="8447165" y="4138849"/>
            <a:ext cx="1334959" cy="1485874"/>
            <a:chOff x="799165" y="-457201"/>
            <a:chExt cx="1334959" cy="1485874"/>
          </a:xfrm>
        </p:grpSpPr>
        <p:sp>
          <p:nvSpPr>
            <p:cNvPr id="176" name="Google Shape;176;p1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6"/>
          <p:cNvSpPr/>
          <p:nvPr/>
        </p:nvSpPr>
        <p:spPr>
          <a:xfrm flipH="1">
            <a:off x="2224088" y="45753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flipH="1">
            <a:off x="8730233" y="20145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flipH="1">
            <a:off x="8329516" y="36250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flipH="1">
            <a:off x="4371591" y="45753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4"/>
        <p:cNvGrpSpPr/>
        <p:nvPr/>
      </p:nvGrpSpPr>
      <p:grpSpPr>
        <a:xfrm>
          <a:off x="0" y="0"/>
          <a:ext cx="0" cy="0"/>
          <a:chOff x="0" y="0"/>
          <a:chExt cx="0" cy="0"/>
        </a:xfrm>
      </p:grpSpPr>
      <p:sp>
        <p:nvSpPr>
          <p:cNvPr id="185" name="Google Shape;185;p17"/>
          <p:cNvSpPr txBox="1">
            <a:spLocks noGrp="1"/>
          </p:cNvSpPr>
          <p:nvPr>
            <p:ph type="subTitle" idx="1"/>
          </p:nvPr>
        </p:nvSpPr>
        <p:spPr>
          <a:xfrm>
            <a:off x="704301" y="2327906"/>
            <a:ext cx="2443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7"/>
          <p:cNvSpPr txBox="1">
            <a:spLocks noGrp="1"/>
          </p:cNvSpPr>
          <p:nvPr>
            <p:ph type="subTitle" idx="2"/>
          </p:nvPr>
        </p:nvSpPr>
        <p:spPr>
          <a:xfrm>
            <a:off x="3350400" y="2327906"/>
            <a:ext cx="2443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7"/>
          <p:cNvSpPr txBox="1">
            <a:spLocks noGrp="1"/>
          </p:cNvSpPr>
          <p:nvPr>
            <p:ph type="subTitle" idx="3"/>
          </p:nvPr>
        </p:nvSpPr>
        <p:spPr>
          <a:xfrm>
            <a:off x="5996499" y="2327906"/>
            <a:ext cx="2443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9" name="Google Shape;189;p17"/>
          <p:cNvSpPr txBox="1">
            <a:spLocks noGrp="1"/>
          </p:cNvSpPr>
          <p:nvPr>
            <p:ph type="subTitle" idx="4"/>
          </p:nvPr>
        </p:nvSpPr>
        <p:spPr>
          <a:xfrm>
            <a:off x="704301" y="1912319"/>
            <a:ext cx="24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0" name="Google Shape;190;p17"/>
          <p:cNvSpPr txBox="1">
            <a:spLocks noGrp="1"/>
          </p:cNvSpPr>
          <p:nvPr>
            <p:ph type="subTitle" idx="5"/>
          </p:nvPr>
        </p:nvSpPr>
        <p:spPr>
          <a:xfrm>
            <a:off x="5996499" y="1912319"/>
            <a:ext cx="24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17"/>
          <p:cNvSpPr txBox="1">
            <a:spLocks noGrp="1"/>
          </p:cNvSpPr>
          <p:nvPr>
            <p:ph type="subTitle" idx="6"/>
          </p:nvPr>
        </p:nvSpPr>
        <p:spPr>
          <a:xfrm>
            <a:off x="3350400" y="1912319"/>
            <a:ext cx="2443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92" name="Google Shape;192;p17"/>
          <p:cNvGrpSpPr/>
          <p:nvPr/>
        </p:nvGrpSpPr>
        <p:grpSpPr>
          <a:xfrm flipH="1">
            <a:off x="8424152" y="-459101"/>
            <a:ext cx="1334959" cy="1485874"/>
            <a:chOff x="912677" y="-457201"/>
            <a:chExt cx="1334959" cy="1485874"/>
          </a:xfrm>
        </p:grpSpPr>
        <p:sp>
          <p:nvSpPr>
            <p:cNvPr id="193" name="Google Shape;193;p17"/>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p:nvPr/>
        </p:nvSpPr>
        <p:spPr>
          <a:xfrm flipH="1">
            <a:off x="355251" y="10267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flipH="1">
            <a:off x="444279" y="30347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flipH="1">
            <a:off x="8642621" y="19785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00"/>
        <p:cNvGrpSpPr/>
        <p:nvPr/>
      </p:nvGrpSpPr>
      <p:grpSpPr>
        <a:xfrm>
          <a:off x="0" y="0"/>
          <a:ext cx="0" cy="0"/>
          <a:chOff x="0" y="0"/>
          <a:chExt cx="0" cy="0"/>
        </a:xfrm>
      </p:grpSpPr>
      <p:sp>
        <p:nvSpPr>
          <p:cNvPr id="201" name="Google Shape;201;p18"/>
          <p:cNvSpPr txBox="1">
            <a:spLocks noGrp="1"/>
          </p:cNvSpPr>
          <p:nvPr>
            <p:ph type="subTitle" idx="1"/>
          </p:nvPr>
        </p:nvSpPr>
        <p:spPr>
          <a:xfrm>
            <a:off x="719975"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18"/>
          <p:cNvSpPr txBox="1">
            <a:spLocks noGrp="1"/>
          </p:cNvSpPr>
          <p:nvPr>
            <p:ph type="subTitle" idx="2"/>
          </p:nvPr>
        </p:nvSpPr>
        <p:spPr>
          <a:xfrm>
            <a:off x="3419247"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8"/>
          <p:cNvSpPr txBox="1">
            <a:spLocks noGrp="1"/>
          </p:cNvSpPr>
          <p:nvPr>
            <p:ph type="subTitle" idx="3"/>
          </p:nvPr>
        </p:nvSpPr>
        <p:spPr>
          <a:xfrm>
            <a:off x="719975"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8"/>
          <p:cNvSpPr txBox="1">
            <a:spLocks noGrp="1"/>
          </p:cNvSpPr>
          <p:nvPr>
            <p:ph type="subTitle" idx="4"/>
          </p:nvPr>
        </p:nvSpPr>
        <p:spPr>
          <a:xfrm>
            <a:off x="3419247"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18"/>
          <p:cNvSpPr txBox="1">
            <a:spLocks noGrp="1"/>
          </p:cNvSpPr>
          <p:nvPr>
            <p:ph type="subTitle" idx="5"/>
          </p:nvPr>
        </p:nvSpPr>
        <p:spPr>
          <a:xfrm>
            <a:off x="6118520" y="18976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8"/>
          <p:cNvSpPr txBox="1">
            <a:spLocks noGrp="1"/>
          </p:cNvSpPr>
          <p:nvPr>
            <p:ph type="subTitle" idx="6"/>
          </p:nvPr>
        </p:nvSpPr>
        <p:spPr>
          <a:xfrm>
            <a:off x="6118520" y="3212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18"/>
          <p:cNvSpPr txBox="1">
            <a:spLocks noGrp="1"/>
          </p:cNvSpPr>
          <p:nvPr>
            <p:ph type="subTitle" idx="7"/>
          </p:nvPr>
        </p:nvSpPr>
        <p:spPr>
          <a:xfrm>
            <a:off x="719975"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9" name="Google Shape;209;p18"/>
          <p:cNvSpPr txBox="1">
            <a:spLocks noGrp="1"/>
          </p:cNvSpPr>
          <p:nvPr>
            <p:ph type="subTitle" idx="8"/>
          </p:nvPr>
        </p:nvSpPr>
        <p:spPr>
          <a:xfrm>
            <a:off x="3419247"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18"/>
          <p:cNvSpPr txBox="1">
            <a:spLocks noGrp="1"/>
          </p:cNvSpPr>
          <p:nvPr>
            <p:ph type="subTitle" idx="9"/>
          </p:nvPr>
        </p:nvSpPr>
        <p:spPr>
          <a:xfrm>
            <a:off x="6118520" y="155220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1" name="Google Shape;211;p18"/>
          <p:cNvSpPr txBox="1">
            <a:spLocks noGrp="1"/>
          </p:cNvSpPr>
          <p:nvPr>
            <p:ph type="subTitle" idx="13"/>
          </p:nvPr>
        </p:nvSpPr>
        <p:spPr>
          <a:xfrm>
            <a:off x="719975"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2" name="Google Shape;212;p18"/>
          <p:cNvSpPr txBox="1">
            <a:spLocks noGrp="1"/>
          </p:cNvSpPr>
          <p:nvPr>
            <p:ph type="subTitle" idx="14"/>
          </p:nvPr>
        </p:nvSpPr>
        <p:spPr>
          <a:xfrm>
            <a:off x="3419253"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18"/>
          <p:cNvSpPr txBox="1">
            <a:spLocks noGrp="1"/>
          </p:cNvSpPr>
          <p:nvPr>
            <p:ph type="subTitle" idx="15"/>
          </p:nvPr>
        </p:nvSpPr>
        <p:spPr>
          <a:xfrm>
            <a:off x="6118525" y="2867357"/>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8"/>
          <p:cNvSpPr/>
          <p:nvPr/>
        </p:nvSpPr>
        <p:spPr>
          <a:xfrm flipH="1">
            <a:off x="784888" y="1787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flipH="1">
            <a:off x="214829" y="142806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flipH="1">
            <a:off x="8547738" y="36311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flipH="1">
            <a:off x="8074583" y="47791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8738521" y="25321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6342396" y="46040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flipH="1">
            <a:off x="276621" y="32127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8"/>
          <p:cNvGrpSpPr/>
          <p:nvPr/>
        </p:nvGrpSpPr>
        <p:grpSpPr>
          <a:xfrm flipH="1">
            <a:off x="8424152" y="-459101"/>
            <a:ext cx="1334959" cy="1485874"/>
            <a:chOff x="912677" y="-457201"/>
            <a:chExt cx="1334959" cy="1485874"/>
          </a:xfrm>
        </p:grpSpPr>
        <p:sp>
          <p:nvSpPr>
            <p:cNvPr id="222" name="Google Shape;222;p18"/>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6"/>
        <p:cNvGrpSpPr/>
        <p:nvPr/>
      </p:nvGrpSpPr>
      <p:grpSpPr>
        <a:xfrm>
          <a:off x="0" y="0"/>
          <a:ext cx="0" cy="0"/>
          <a:chOff x="0" y="0"/>
          <a:chExt cx="0" cy="0"/>
        </a:xfrm>
      </p:grpSpPr>
      <p:sp>
        <p:nvSpPr>
          <p:cNvPr id="227" name="Google Shape;227;p19"/>
          <p:cNvSpPr txBox="1">
            <a:spLocks noGrp="1"/>
          </p:cNvSpPr>
          <p:nvPr>
            <p:ph type="title" hasCustomPrompt="1"/>
          </p:nvPr>
        </p:nvSpPr>
        <p:spPr>
          <a:xfrm>
            <a:off x="1848000" y="115261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8" name="Google Shape;228;p19"/>
          <p:cNvSpPr txBox="1">
            <a:spLocks noGrp="1"/>
          </p:cNvSpPr>
          <p:nvPr>
            <p:ph type="subTitle" idx="1"/>
          </p:nvPr>
        </p:nvSpPr>
        <p:spPr>
          <a:xfrm>
            <a:off x="1848000" y="1907487"/>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19"/>
          <p:cNvSpPr txBox="1">
            <a:spLocks noGrp="1"/>
          </p:cNvSpPr>
          <p:nvPr>
            <p:ph type="title" idx="2" hasCustomPrompt="1"/>
          </p:nvPr>
        </p:nvSpPr>
        <p:spPr>
          <a:xfrm>
            <a:off x="1848000" y="292679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0" name="Google Shape;230;p19"/>
          <p:cNvSpPr txBox="1">
            <a:spLocks noGrp="1"/>
          </p:cNvSpPr>
          <p:nvPr>
            <p:ph type="subTitle" idx="3"/>
          </p:nvPr>
        </p:nvSpPr>
        <p:spPr>
          <a:xfrm>
            <a:off x="1848000" y="368158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19"/>
          <p:cNvSpPr/>
          <p:nvPr/>
        </p:nvSpPr>
        <p:spPr>
          <a:xfrm>
            <a:off x="2939527" y="2675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6461664" y="4516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6461676" y="2654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4438900" y="45469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2"/>
        <p:cNvGrpSpPr/>
        <p:nvPr/>
      </p:nvGrpSpPr>
      <p:grpSpPr>
        <a:xfrm>
          <a:off x="0" y="0"/>
          <a:ext cx="0" cy="0"/>
          <a:chOff x="0" y="0"/>
          <a:chExt cx="0" cy="0"/>
        </a:xfrm>
      </p:grpSpPr>
      <p:grpSp>
        <p:nvGrpSpPr>
          <p:cNvPr id="243" name="Google Shape;243;p21"/>
          <p:cNvGrpSpPr/>
          <p:nvPr/>
        </p:nvGrpSpPr>
        <p:grpSpPr>
          <a:xfrm flipH="1">
            <a:off x="8424152" y="-459101"/>
            <a:ext cx="1334959" cy="1485874"/>
            <a:chOff x="912677" y="-457201"/>
            <a:chExt cx="1334959" cy="1485874"/>
          </a:xfrm>
        </p:grpSpPr>
        <p:sp>
          <p:nvSpPr>
            <p:cNvPr id="244" name="Google Shape;244;p2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1"/>
          <p:cNvSpPr/>
          <p:nvPr/>
        </p:nvSpPr>
        <p:spPr>
          <a:xfrm flipH="1">
            <a:off x="355251" y="4063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flipH="1">
            <a:off x="399766" y="12030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flipH="1">
            <a:off x="1328896" y="3208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flipH="1">
            <a:off x="8702121" y="40372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flipH="1">
            <a:off x="8058096" y="48334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53"/>
        <p:cNvGrpSpPr/>
        <p:nvPr/>
      </p:nvGrpSpPr>
      <p:grpSpPr>
        <a:xfrm>
          <a:off x="0" y="0"/>
          <a:ext cx="0" cy="0"/>
          <a:chOff x="0" y="0"/>
          <a:chExt cx="0" cy="0"/>
        </a:xfrm>
      </p:grpSpPr>
      <p:grpSp>
        <p:nvGrpSpPr>
          <p:cNvPr id="254" name="Google Shape;254;p22"/>
          <p:cNvGrpSpPr/>
          <p:nvPr/>
        </p:nvGrpSpPr>
        <p:grpSpPr>
          <a:xfrm rot="10800000">
            <a:off x="8447165" y="4138849"/>
            <a:ext cx="1334959" cy="1485874"/>
            <a:chOff x="799165" y="-457201"/>
            <a:chExt cx="1334959" cy="1485874"/>
          </a:xfrm>
        </p:grpSpPr>
        <p:sp>
          <p:nvSpPr>
            <p:cNvPr id="255" name="Google Shape;255;p22"/>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2"/>
          <p:cNvGrpSpPr/>
          <p:nvPr/>
        </p:nvGrpSpPr>
        <p:grpSpPr>
          <a:xfrm>
            <a:off x="-697923" y="-459101"/>
            <a:ext cx="1334959" cy="1485874"/>
            <a:chOff x="912677" y="-457201"/>
            <a:chExt cx="1334959" cy="1485874"/>
          </a:xfrm>
        </p:grpSpPr>
        <p:sp>
          <p:nvSpPr>
            <p:cNvPr id="260" name="Google Shape;260;p22"/>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2"/>
          <p:cNvSpPr/>
          <p:nvPr/>
        </p:nvSpPr>
        <p:spPr>
          <a:xfrm flipH="1">
            <a:off x="370763" y="39801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flipH="1">
            <a:off x="285004" y="32205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flipH="1">
            <a:off x="1257633" y="40712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flipH="1">
            <a:off x="8235088" y="24333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flipH="1">
            <a:off x="8783483" y="8516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hasCustomPrompt="1"/>
          </p:nvPr>
        </p:nvSpPr>
        <p:spPr>
          <a:xfrm>
            <a:off x="4912500" y="1273788"/>
            <a:ext cx="1376400" cy="137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title" idx="2"/>
          </p:nvPr>
        </p:nvSpPr>
        <p:spPr>
          <a:xfrm>
            <a:off x="3181050" y="2826600"/>
            <a:ext cx="48393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3181050" y="3668400"/>
            <a:ext cx="4839300" cy="47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 name="Google Shape;18;p3"/>
          <p:cNvGrpSpPr/>
          <p:nvPr/>
        </p:nvGrpSpPr>
        <p:grpSpPr>
          <a:xfrm rot="10800000">
            <a:off x="8447165" y="4138849"/>
            <a:ext cx="1334959" cy="1485874"/>
            <a:chOff x="799165" y="-457201"/>
            <a:chExt cx="1334959" cy="1485874"/>
          </a:xfrm>
        </p:grpSpPr>
        <p:sp>
          <p:nvSpPr>
            <p:cNvPr id="19" name="Google Shape;19;p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p:nvPr/>
        </p:nvSpPr>
        <p:spPr>
          <a:xfrm>
            <a:off x="4113413" y="454176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376752" y="16642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76738" y="34945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79725" y="1327975"/>
            <a:ext cx="7704000" cy="2833200"/>
          </a:xfrm>
          <a:prstGeom prst="rect">
            <a:avLst/>
          </a:prstGeom>
        </p:spPr>
        <p:txBody>
          <a:bodyPr spcFirstLastPara="1" wrap="square" lIns="91425" tIns="91425" rIns="91425" bIns="91425" anchor="t" anchorCtr="0">
            <a:noAutofit/>
          </a:bodyPr>
          <a:lstStyle>
            <a:lvl1pPr marL="457200" lvl="0" indent="-266700" rtl="0">
              <a:spcBef>
                <a:spcPts val="0"/>
              </a:spcBef>
              <a:spcAft>
                <a:spcPts val="0"/>
              </a:spcAft>
              <a:buSzPts val="600"/>
              <a:buFont typeface="Barlow SemiBold"/>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9" name="Google Shape;29;p4"/>
          <p:cNvGrpSpPr/>
          <p:nvPr/>
        </p:nvGrpSpPr>
        <p:grpSpPr>
          <a:xfrm rot="10800000">
            <a:off x="8447165" y="4138849"/>
            <a:ext cx="1334959" cy="1485874"/>
            <a:chOff x="799165" y="-457201"/>
            <a:chExt cx="1334959" cy="1485874"/>
          </a:xfrm>
        </p:grpSpPr>
        <p:sp>
          <p:nvSpPr>
            <p:cNvPr id="30" name="Google Shape;30;p4"/>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697923" y="-459101"/>
            <a:ext cx="1334959" cy="1485874"/>
            <a:chOff x="912677" y="-457201"/>
            <a:chExt cx="1334959" cy="1485874"/>
          </a:xfrm>
        </p:grpSpPr>
        <p:sp>
          <p:nvSpPr>
            <p:cNvPr id="35" name="Google Shape;35;p4"/>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p:nvPr/>
        </p:nvSpPr>
        <p:spPr>
          <a:xfrm>
            <a:off x="914326" y="47738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705626" y="227527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822039" y="8015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53789" y="37911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1203041" y="1873963"/>
            <a:ext cx="29853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5" name="Google Shape;45;p5"/>
          <p:cNvSpPr txBox="1">
            <a:spLocks noGrp="1"/>
          </p:cNvSpPr>
          <p:nvPr>
            <p:ph type="subTitle" idx="2"/>
          </p:nvPr>
        </p:nvSpPr>
        <p:spPr>
          <a:xfrm>
            <a:off x="4955659" y="1873963"/>
            <a:ext cx="29853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Rubik ExtraBold"/>
                <a:ea typeface="Rubik ExtraBold"/>
                <a:cs typeface="Rubik ExtraBold"/>
                <a:sym typeface="Rubik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 name="Google Shape;46;p5"/>
          <p:cNvSpPr txBox="1">
            <a:spLocks noGrp="1"/>
          </p:cNvSpPr>
          <p:nvPr>
            <p:ph type="subTitle" idx="3"/>
          </p:nvPr>
        </p:nvSpPr>
        <p:spPr>
          <a:xfrm>
            <a:off x="1203041" y="2239771"/>
            <a:ext cx="29853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subTitle" idx="4"/>
          </p:nvPr>
        </p:nvSpPr>
        <p:spPr>
          <a:xfrm>
            <a:off x="4955659" y="2239771"/>
            <a:ext cx="29853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9" name="Google Shape;49;p5"/>
          <p:cNvGrpSpPr/>
          <p:nvPr/>
        </p:nvGrpSpPr>
        <p:grpSpPr>
          <a:xfrm flipH="1">
            <a:off x="8424152" y="-459101"/>
            <a:ext cx="1334959" cy="1485874"/>
            <a:chOff x="912677" y="-457201"/>
            <a:chExt cx="1334959" cy="1485874"/>
          </a:xfrm>
        </p:grpSpPr>
        <p:sp>
          <p:nvSpPr>
            <p:cNvPr id="50" name="Google Shape;50;p5"/>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p:nvPr/>
        </p:nvSpPr>
        <p:spPr>
          <a:xfrm>
            <a:off x="542763" y="26079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16864" y="15867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8297650" y="14142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8645302" y="35967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879352" y="3245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612463" y="47100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2" name="Google Shape;62;p6"/>
          <p:cNvGrpSpPr/>
          <p:nvPr/>
        </p:nvGrpSpPr>
        <p:grpSpPr>
          <a:xfrm>
            <a:off x="-697923" y="-459101"/>
            <a:ext cx="1334959" cy="1485874"/>
            <a:chOff x="912677" y="-457201"/>
            <a:chExt cx="1334959" cy="1485874"/>
          </a:xfrm>
        </p:grpSpPr>
        <p:sp>
          <p:nvSpPr>
            <p:cNvPr id="63" name="Google Shape;63;p6"/>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6"/>
          <p:cNvGrpSpPr/>
          <p:nvPr/>
        </p:nvGrpSpPr>
        <p:grpSpPr>
          <a:xfrm rot="10800000">
            <a:off x="8447165" y="4138849"/>
            <a:ext cx="1334959" cy="1485874"/>
            <a:chOff x="799165" y="-457201"/>
            <a:chExt cx="1334959" cy="1485874"/>
          </a:xfrm>
        </p:grpSpPr>
        <p:sp>
          <p:nvSpPr>
            <p:cNvPr id="68" name="Google Shape;68;p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a:off x="176939" y="26243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8596400" y="4450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736163" y="25671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1039976" y="1952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354163" y="453910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flipH="1">
            <a:off x="4666996" y="46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7"/>
          <p:cNvSpPr txBox="1">
            <a:spLocks noGrp="1"/>
          </p:cNvSpPr>
          <p:nvPr>
            <p:ph type="title"/>
          </p:nvPr>
        </p:nvSpPr>
        <p:spPr>
          <a:xfrm>
            <a:off x="1429350" y="445025"/>
            <a:ext cx="70014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7"/>
          <p:cNvSpPr txBox="1">
            <a:spLocks noGrp="1"/>
          </p:cNvSpPr>
          <p:nvPr>
            <p:ph type="body" idx="1"/>
          </p:nvPr>
        </p:nvSpPr>
        <p:spPr>
          <a:xfrm>
            <a:off x="1429350" y="1487900"/>
            <a:ext cx="4015200" cy="2151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1" name="Google Shape;81;p7"/>
          <p:cNvSpPr>
            <a:spLocks noGrp="1"/>
          </p:cNvSpPr>
          <p:nvPr>
            <p:ph type="pic" idx="2"/>
          </p:nvPr>
        </p:nvSpPr>
        <p:spPr>
          <a:xfrm>
            <a:off x="5943750" y="1297425"/>
            <a:ext cx="2243700" cy="2418000"/>
          </a:xfrm>
          <a:prstGeom prst="rect">
            <a:avLst/>
          </a:prstGeom>
          <a:noFill/>
          <a:ln>
            <a:noFill/>
          </a:ln>
        </p:spPr>
      </p:sp>
      <p:grpSp>
        <p:nvGrpSpPr>
          <p:cNvPr id="82" name="Google Shape;82;p7"/>
          <p:cNvGrpSpPr/>
          <p:nvPr/>
        </p:nvGrpSpPr>
        <p:grpSpPr>
          <a:xfrm flipH="1">
            <a:off x="8424152" y="-459101"/>
            <a:ext cx="1334959" cy="1485874"/>
            <a:chOff x="912677" y="-457201"/>
            <a:chExt cx="1334959" cy="1485874"/>
          </a:xfrm>
        </p:grpSpPr>
        <p:sp>
          <p:nvSpPr>
            <p:cNvPr id="83" name="Google Shape;83;p7"/>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7"/>
          <p:cNvSpPr/>
          <p:nvPr/>
        </p:nvSpPr>
        <p:spPr>
          <a:xfrm>
            <a:off x="8430763" y="45405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943738" y="3153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8686689" y="24189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2766300" y="1525300"/>
            <a:ext cx="5257500" cy="2092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2" name="Google Shape;92;p8"/>
          <p:cNvGrpSpPr/>
          <p:nvPr/>
        </p:nvGrpSpPr>
        <p:grpSpPr>
          <a:xfrm rot="10800000">
            <a:off x="8447165" y="4138849"/>
            <a:ext cx="1334959" cy="1485874"/>
            <a:chOff x="799165" y="-457201"/>
            <a:chExt cx="1334959" cy="1485874"/>
          </a:xfrm>
        </p:grpSpPr>
        <p:sp>
          <p:nvSpPr>
            <p:cNvPr id="93" name="Google Shape;93;p8"/>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flipH="1">
            <a:off x="8496526" y="15731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flipH="1">
            <a:off x="2302771" y="45544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flipH="1">
            <a:off x="6372833" y="25509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flipH="1">
            <a:off x="8430779" y="27534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subTitle" idx="1"/>
          </p:nvPr>
        </p:nvSpPr>
        <p:spPr>
          <a:xfrm>
            <a:off x="2767125" y="1322950"/>
            <a:ext cx="2828400" cy="32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9"/>
          <p:cNvSpPr txBox="1">
            <a:spLocks noGrp="1"/>
          </p:cNvSpPr>
          <p:nvPr>
            <p:ph type="title"/>
          </p:nvPr>
        </p:nvSpPr>
        <p:spPr>
          <a:xfrm>
            <a:off x="2767125" y="445025"/>
            <a:ext cx="565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9"/>
          <p:cNvSpPr txBox="1">
            <a:spLocks noGrp="1"/>
          </p:cNvSpPr>
          <p:nvPr>
            <p:ph type="subTitle" idx="2"/>
          </p:nvPr>
        </p:nvSpPr>
        <p:spPr>
          <a:xfrm>
            <a:off x="5595456" y="1322950"/>
            <a:ext cx="2828400" cy="32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05" name="Google Shape;105;p9"/>
          <p:cNvGrpSpPr/>
          <p:nvPr/>
        </p:nvGrpSpPr>
        <p:grpSpPr>
          <a:xfrm rot="10800000">
            <a:off x="8447165" y="4138849"/>
            <a:ext cx="1334959" cy="1485874"/>
            <a:chOff x="799165" y="-457201"/>
            <a:chExt cx="1334959" cy="1485874"/>
          </a:xfrm>
        </p:grpSpPr>
        <p:sp>
          <p:nvSpPr>
            <p:cNvPr id="106" name="Google Shape;106;p9"/>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9"/>
          <p:cNvSpPr/>
          <p:nvPr/>
        </p:nvSpPr>
        <p:spPr>
          <a:xfrm>
            <a:off x="8539714" y="199119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8430775" y="450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2881927" y="460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11"/>
          <p:cNvSpPr txBox="1">
            <a:spLocks noGrp="1"/>
          </p:cNvSpPr>
          <p:nvPr>
            <p:ph type="title" hasCustomPrompt="1"/>
          </p:nvPr>
        </p:nvSpPr>
        <p:spPr>
          <a:xfrm>
            <a:off x="3022050" y="1831475"/>
            <a:ext cx="5154000" cy="104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 name="Google Shape;117;p11"/>
          <p:cNvSpPr txBox="1">
            <a:spLocks noGrp="1"/>
          </p:cNvSpPr>
          <p:nvPr>
            <p:ph type="subTitle" idx="1"/>
          </p:nvPr>
        </p:nvSpPr>
        <p:spPr>
          <a:xfrm>
            <a:off x="3022050" y="2935725"/>
            <a:ext cx="5154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8" name="Google Shape;118;p11"/>
          <p:cNvSpPr/>
          <p:nvPr/>
        </p:nvSpPr>
        <p:spPr>
          <a:xfrm>
            <a:off x="8635588" y="3034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342114" y="16563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2756364" y="46915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1"/>
          <p:cNvGrpSpPr/>
          <p:nvPr/>
        </p:nvGrpSpPr>
        <p:grpSpPr>
          <a:xfrm rot="10800000">
            <a:off x="8447165" y="4138849"/>
            <a:ext cx="1334959" cy="1485874"/>
            <a:chOff x="799165" y="-457201"/>
            <a:chExt cx="1334959" cy="1485874"/>
          </a:xfrm>
        </p:grpSpPr>
        <p:sp>
          <p:nvSpPr>
            <p:cNvPr id="122" name="Google Shape;122;p11"/>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1pPr>
            <a:lvl2pPr lvl="1"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2pPr>
            <a:lvl3pPr lvl="2"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3pPr>
            <a:lvl4pPr lvl="3"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4pPr>
            <a:lvl5pPr lvl="4"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5pPr>
            <a:lvl6pPr lvl="5"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6pPr>
            <a:lvl7pPr lvl="6"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7pPr>
            <a:lvl8pPr lvl="7"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8pPr>
            <a:lvl9pPr lvl="8" rtl="0">
              <a:spcBef>
                <a:spcPts val="0"/>
              </a:spcBef>
              <a:spcAft>
                <a:spcPts val="0"/>
              </a:spcAft>
              <a:buClr>
                <a:schemeClr val="dk1"/>
              </a:buClr>
              <a:buSzPts val="3500"/>
              <a:buFont typeface="Rubik ExtraBold"/>
              <a:buNone/>
              <a:defRPr sz="3500">
                <a:solidFill>
                  <a:schemeClr val="dk1"/>
                </a:solidFill>
                <a:latin typeface="Rubik ExtraBold"/>
                <a:ea typeface="Rubik ExtraBold"/>
                <a:cs typeface="Rubik ExtraBold"/>
                <a:sym typeface="Rubik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youtu.be/15aqFQQVBWU" TargetMode="External"/><Relationship Id="rId3" Type="http://schemas.openxmlformats.org/officeDocument/2006/relationships/hyperlink" Target="https://medium.com/analytics-vidhya/image-classification-techniques-83fd87011cac" TargetMode="External"/><Relationship Id="rId7" Type="http://schemas.openxmlformats.org/officeDocument/2006/relationships/hyperlink" Target="https://www.g2.com/articles/object-detection"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www.fritz.ai/object-detection/" TargetMode="External"/><Relationship Id="rId5" Type="http://schemas.openxmlformats.org/officeDocument/2006/relationships/hyperlink" Target="https://www.javatpoint.com/object-recognition-using-python" TargetMode="External"/><Relationship Id="rId4" Type="http://schemas.openxmlformats.org/officeDocument/2006/relationships/hyperlink" Target="https://www.mygreatlearning.com/blog/image-recogni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78"/>
        <p:cNvGrpSpPr/>
        <p:nvPr/>
      </p:nvGrpSpPr>
      <p:grpSpPr>
        <a:xfrm>
          <a:off x="0" y="0"/>
          <a:ext cx="0" cy="0"/>
          <a:chOff x="0" y="0"/>
          <a:chExt cx="0" cy="0"/>
        </a:xfrm>
      </p:grpSpPr>
      <p:grpSp>
        <p:nvGrpSpPr>
          <p:cNvPr id="280" name="Google Shape;280;p26"/>
          <p:cNvGrpSpPr/>
          <p:nvPr/>
        </p:nvGrpSpPr>
        <p:grpSpPr>
          <a:xfrm rot="10800000">
            <a:off x="6885065" y="4110274"/>
            <a:ext cx="1334959" cy="1485874"/>
            <a:chOff x="799165" y="-457201"/>
            <a:chExt cx="1334959" cy="1485874"/>
          </a:xfrm>
        </p:grpSpPr>
        <p:sp>
          <p:nvSpPr>
            <p:cNvPr id="281" name="Google Shape;281;p26"/>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6"/>
          <p:cNvSpPr/>
          <p:nvPr/>
        </p:nvSpPr>
        <p:spPr>
          <a:xfrm>
            <a:off x="-50" y="4116675"/>
            <a:ext cx="1028700" cy="103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8115350" y="4114825"/>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6"/>
          <p:cNvGrpSpPr/>
          <p:nvPr/>
        </p:nvGrpSpPr>
        <p:grpSpPr>
          <a:xfrm>
            <a:off x="8105835" y="4138848"/>
            <a:ext cx="1054972" cy="1016117"/>
            <a:chOff x="907483" y="3233032"/>
            <a:chExt cx="801529" cy="772008"/>
          </a:xfrm>
        </p:grpSpPr>
        <p:sp>
          <p:nvSpPr>
            <p:cNvPr id="288" name="Google Shape;288;p26"/>
            <p:cNvSpPr/>
            <p:nvPr/>
          </p:nvSpPr>
          <p:spPr>
            <a:xfrm>
              <a:off x="962704" y="3233032"/>
              <a:ext cx="153890" cy="133090"/>
            </a:xfrm>
            <a:custGeom>
              <a:avLst/>
              <a:gdLst/>
              <a:ahLst/>
              <a:cxnLst/>
              <a:rect l="l" t="t" r="r" b="b"/>
              <a:pathLst>
                <a:path w="4994" h="4319" extrusionOk="0">
                  <a:moveTo>
                    <a:pt x="2503" y="0"/>
                  </a:moveTo>
                  <a:cubicBezTo>
                    <a:pt x="1129" y="0"/>
                    <a:pt x="0" y="1117"/>
                    <a:pt x="0" y="2503"/>
                  </a:cubicBezTo>
                  <a:lnTo>
                    <a:pt x="0" y="4319"/>
                  </a:lnTo>
                  <a:lnTo>
                    <a:pt x="1227" y="4319"/>
                  </a:lnTo>
                  <a:lnTo>
                    <a:pt x="1227" y="2454"/>
                  </a:lnTo>
                  <a:cubicBezTo>
                    <a:pt x="1227" y="1730"/>
                    <a:pt x="1804" y="1154"/>
                    <a:pt x="2527" y="1154"/>
                  </a:cubicBezTo>
                  <a:cubicBezTo>
                    <a:pt x="3251" y="1154"/>
                    <a:pt x="3828" y="1730"/>
                    <a:pt x="3828" y="2454"/>
                  </a:cubicBezTo>
                  <a:lnTo>
                    <a:pt x="3828" y="4319"/>
                  </a:lnTo>
                  <a:lnTo>
                    <a:pt x="4993" y="4319"/>
                  </a:lnTo>
                  <a:lnTo>
                    <a:pt x="4993" y="2503"/>
                  </a:lnTo>
                  <a:cubicBezTo>
                    <a:pt x="4993"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1081403" y="32330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792" y="1154"/>
                    <a:pt x="2516" y="1154"/>
                  </a:cubicBezTo>
                  <a:cubicBezTo>
                    <a:pt x="3239" y="1154"/>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1199733" y="3233032"/>
              <a:ext cx="153890" cy="133090"/>
            </a:xfrm>
            <a:custGeom>
              <a:avLst/>
              <a:gdLst/>
              <a:ahLst/>
              <a:cxnLst/>
              <a:rect l="l" t="t" r="r" b="b"/>
              <a:pathLst>
                <a:path w="4994" h="4319" extrusionOk="0">
                  <a:moveTo>
                    <a:pt x="2503" y="0"/>
                  </a:moveTo>
                  <a:cubicBezTo>
                    <a:pt x="1117" y="0"/>
                    <a:pt x="1" y="1117"/>
                    <a:pt x="1" y="2503"/>
                  </a:cubicBezTo>
                  <a:lnTo>
                    <a:pt x="1" y="4319"/>
                  </a:lnTo>
                  <a:lnTo>
                    <a:pt x="1215" y="4319"/>
                  </a:lnTo>
                  <a:lnTo>
                    <a:pt x="1215" y="2454"/>
                  </a:lnTo>
                  <a:cubicBezTo>
                    <a:pt x="1215" y="1730"/>
                    <a:pt x="1804" y="1154"/>
                    <a:pt x="2528" y="1154"/>
                  </a:cubicBezTo>
                  <a:cubicBezTo>
                    <a:pt x="3239" y="1154"/>
                    <a:pt x="3828" y="1730"/>
                    <a:pt x="3828" y="2454"/>
                  </a:cubicBezTo>
                  <a:lnTo>
                    <a:pt x="3828" y="4319"/>
                  </a:lnTo>
                  <a:lnTo>
                    <a:pt x="4994" y="4319"/>
                  </a:lnTo>
                  <a:lnTo>
                    <a:pt x="4994" y="2503"/>
                  </a:lnTo>
                  <a:cubicBezTo>
                    <a:pt x="4994"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1318432" y="3233032"/>
              <a:ext cx="153520" cy="133090"/>
            </a:xfrm>
            <a:custGeom>
              <a:avLst/>
              <a:gdLst/>
              <a:ahLst/>
              <a:cxnLst/>
              <a:rect l="l" t="t" r="r" b="b"/>
              <a:pathLst>
                <a:path w="4982" h="4319" extrusionOk="0">
                  <a:moveTo>
                    <a:pt x="2491" y="0"/>
                  </a:moveTo>
                  <a:cubicBezTo>
                    <a:pt x="1117" y="0"/>
                    <a:pt x="1" y="1117"/>
                    <a:pt x="1" y="2503"/>
                  </a:cubicBezTo>
                  <a:lnTo>
                    <a:pt x="1" y="4319"/>
                  </a:lnTo>
                  <a:lnTo>
                    <a:pt x="1216" y="4319"/>
                  </a:lnTo>
                  <a:lnTo>
                    <a:pt x="1216" y="2454"/>
                  </a:lnTo>
                  <a:cubicBezTo>
                    <a:pt x="1216" y="1730"/>
                    <a:pt x="1792" y="1154"/>
                    <a:pt x="2516" y="1154"/>
                  </a:cubicBezTo>
                  <a:cubicBezTo>
                    <a:pt x="3240" y="1154"/>
                    <a:pt x="3816" y="1730"/>
                    <a:pt x="3816" y="2454"/>
                  </a:cubicBezTo>
                  <a:lnTo>
                    <a:pt x="3816" y="4319"/>
                  </a:lnTo>
                  <a:lnTo>
                    <a:pt x="4982" y="4319"/>
                  </a:lnTo>
                  <a:lnTo>
                    <a:pt x="4982" y="2503"/>
                  </a:lnTo>
                  <a:cubicBezTo>
                    <a:pt x="4982" y="1129"/>
                    <a:pt x="3866"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1436793" y="3233032"/>
              <a:ext cx="153890" cy="133090"/>
            </a:xfrm>
            <a:custGeom>
              <a:avLst/>
              <a:gdLst/>
              <a:ahLst/>
              <a:cxnLst/>
              <a:rect l="l" t="t" r="r" b="b"/>
              <a:pathLst>
                <a:path w="4994" h="4319" extrusionOk="0">
                  <a:moveTo>
                    <a:pt x="2491" y="0"/>
                  </a:moveTo>
                  <a:cubicBezTo>
                    <a:pt x="1116" y="0"/>
                    <a:pt x="0" y="1117"/>
                    <a:pt x="0" y="2503"/>
                  </a:cubicBezTo>
                  <a:lnTo>
                    <a:pt x="0" y="4319"/>
                  </a:lnTo>
                  <a:lnTo>
                    <a:pt x="1215" y="4319"/>
                  </a:lnTo>
                  <a:lnTo>
                    <a:pt x="1215" y="2454"/>
                  </a:lnTo>
                  <a:cubicBezTo>
                    <a:pt x="1215" y="1730"/>
                    <a:pt x="1804" y="1154"/>
                    <a:pt x="2515" y="1154"/>
                  </a:cubicBezTo>
                  <a:cubicBezTo>
                    <a:pt x="3239" y="1154"/>
                    <a:pt x="3828" y="1730"/>
                    <a:pt x="3828" y="2454"/>
                  </a:cubicBezTo>
                  <a:lnTo>
                    <a:pt x="3828" y="4319"/>
                  </a:lnTo>
                  <a:lnTo>
                    <a:pt x="4993" y="4319"/>
                  </a:lnTo>
                  <a:lnTo>
                    <a:pt x="4993" y="2503"/>
                  </a:lnTo>
                  <a:cubicBezTo>
                    <a:pt x="4993"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1555122" y="3233032"/>
              <a:ext cx="153890" cy="133090"/>
            </a:xfrm>
            <a:custGeom>
              <a:avLst/>
              <a:gdLst/>
              <a:ahLst/>
              <a:cxnLst/>
              <a:rect l="l" t="t" r="r" b="b"/>
              <a:pathLst>
                <a:path w="4994" h="4319" extrusionOk="0">
                  <a:moveTo>
                    <a:pt x="2503" y="0"/>
                  </a:moveTo>
                  <a:cubicBezTo>
                    <a:pt x="1117" y="0"/>
                    <a:pt x="0" y="1117"/>
                    <a:pt x="0" y="2503"/>
                  </a:cubicBezTo>
                  <a:lnTo>
                    <a:pt x="0" y="4319"/>
                  </a:lnTo>
                  <a:lnTo>
                    <a:pt x="1215" y="4319"/>
                  </a:lnTo>
                  <a:lnTo>
                    <a:pt x="1215" y="2454"/>
                  </a:lnTo>
                  <a:cubicBezTo>
                    <a:pt x="1215" y="1730"/>
                    <a:pt x="1804" y="1154"/>
                    <a:pt x="2527" y="1154"/>
                  </a:cubicBezTo>
                  <a:cubicBezTo>
                    <a:pt x="3251" y="1154"/>
                    <a:pt x="3828" y="1730"/>
                    <a:pt x="3828" y="2454"/>
                  </a:cubicBezTo>
                  <a:lnTo>
                    <a:pt x="3828" y="4319"/>
                  </a:lnTo>
                  <a:lnTo>
                    <a:pt x="4993" y="4319"/>
                  </a:lnTo>
                  <a:lnTo>
                    <a:pt x="4993" y="2503"/>
                  </a:lnTo>
                  <a:cubicBezTo>
                    <a:pt x="4993"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907483" y="3362332"/>
              <a:ext cx="153921" cy="133090"/>
            </a:xfrm>
            <a:custGeom>
              <a:avLst/>
              <a:gdLst/>
              <a:ahLst/>
              <a:cxnLst/>
              <a:rect l="l" t="t" r="r" b="b"/>
              <a:pathLst>
                <a:path w="4995" h="4319" extrusionOk="0">
                  <a:moveTo>
                    <a:pt x="2504" y="0"/>
                  </a:moveTo>
                  <a:cubicBezTo>
                    <a:pt x="1130" y="0"/>
                    <a:pt x="1" y="1117"/>
                    <a:pt x="1" y="2503"/>
                  </a:cubicBezTo>
                  <a:lnTo>
                    <a:pt x="1" y="4319"/>
                  </a:lnTo>
                  <a:lnTo>
                    <a:pt x="1228" y="4319"/>
                  </a:lnTo>
                  <a:lnTo>
                    <a:pt x="1228" y="2454"/>
                  </a:lnTo>
                  <a:cubicBezTo>
                    <a:pt x="1228" y="1730"/>
                    <a:pt x="1804" y="1153"/>
                    <a:pt x="2528" y="1153"/>
                  </a:cubicBezTo>
                  <a:cubicBezTo>
                    <a:pt x="3252" y="1153"/>
                    <a:pt x="3829" y="1730"/>
                    <a:pt x="3829" y="2454"/>
                  </a:cubicBezTo>
                  <a:lnTo>
                    <a:pt x="3829" y="4319"/>
                  </a:lnTo>
                  <a:lnTo>
                    <a:pt x="4994" y="4319"/>
                  </a:lnTo>
                  <a:lnTo>
                    <a:pt x="4994" y="2503"/>
                  </a:lnTo>
                  <a:cubicBezTo>
                    <a:pt x="4994" y="1129"/>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1026214" y="33623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791" y="1153"/>
                    <a:pt x="2515" y="1153"/>
                  </a:cubicBezTo>
                  <a:cubicBezTo>
                    <a:pt x="3239" y="1153"/>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1144543" y="33623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804" y="1153"/>
                    <a:pt x="2515" y="1153"/>
                  </a:cubicBezTo>
                  <a:cubicBezTo>
                    <a:pt x="3239" y="1153"/>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1262873" y="3362332"/>
              <a:ext cx="153890" cy="133090"/>
            </a:xfrm>
            <a:custGeom>
              <a:avLst/>
              <a:gdLst/>
              <a:ahLst/>
              <a:cxnLst/>
              <a:rect l="l" t="t" r="r" b="b"/>
              <a:pathLst>
                <a:path w="4994" h="4319" extrusionOk="0">
                  <a:moveTo>
                    <a:pt x="2503" y="0"/>
                  </a:moveTo>
                  <a:cubicBezTo>
                    <a:pt x="1129" y="0"/>
                    <a:pt x="0" y="1117"/>
                    <a:pt x="0" y="2503"/>
                  </a:cubicBezTo>
                  <a:lnTo>
                    <a:pt x="0" y="4319"/>
                  </a:lnTo>
                  <a:lnTo>
                    <a:pt x="1227" y="4319"/>
                  </a:lnTo>
                  <a:lnTo>
                    <a:pt x="1227" y="2454"/>
                  </a:lnTo>
                  <a:cubicBezTo>
                    <a:pt x="1227" y="1730"/>
                    <a:pt x="1804" y="1153"/>
                    <a:pt x="2528" y="1153"/>
                  </a:cubicBezTo>
                  <a:cubicBezTo>
                    <a:pt x="3252" y="1153"/>
                    <a:pt x="3828" y="1730"/>
                    <a:pt x="3828" y="2454"/>
                  </a:cubicBezTo>
                  <a:lnTo>
                    <a:pt x="3828" y="4319"/>
                  </a:lnTo>
                  <a:lnTo>
                    <a:pt x="4994" y="4319"/>
                  </a:lnTo>
                  <a:lnTo>
                    <a:pt x="4994" y="2503"/>
                  </a:lnTo>
                  <a:cubicBezTo>
                    <a:pt x="4994"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1381572" y="3362332"/>
              <a:ext cx="153520" cy="133090"/>
            </a:xfrm>
            <a:custGeom>
              <a:avLst/>
              <a:gdLst/>
              <a:ahLst/>
              <a:cxnLst/>
              <a:rect l="l" t="t" r="r" b="b"/>
              <a:pathLst>
                <a:path w="4982" h="4319" extrusionOk="0">
                  <a:moveTo>
                    <a:pt x="2491" y="0"/>
                  </a:moveTo>
                  <a:cubicBezTo>
                    <a:pt x="1117" y="0"/>
                    <a:pt x="1" y="1117"/>
                    <a:pt x="1" y="2503"/>
                  </a:cubicBezTo>
                  <a:lnTo>
                    <a:pt x="1" y="4319"/>
                  </a:lnTo>
                  <a:lnTo>
                    <a:pt x="1215" y="4319"/>
                  </a:lnTo>
                  <a:lnTo>
                    <a:pt x="1215" y="2454"/>
                  </a:lnTo>
                  <a:cubicBezTo>
                    <a:pt x="1215" y="1730"/>
                    <a:pt x="1792" y="1153"/>
                    <a:pt x="2516" y="1153"/>
                  </a:cubicBezTo>
                  <a:cubicBezTo>
                    <a:pt x="3240" y="1153"/>
                    <a:pt x="3829" y="1730"/>
                    <a:pt x="3829" y="2454"/>
                  </a:cubicBezTo>
                  <a:lnTo>
                    <a:pt x="3829" y="4319"/>
                  </a:lnTo>
                  <a:lnTo>
                    <a:pt x="4982" y="4319"/>
                  </a:lnTo>
                  <a:lnTo>
                    <a:pt x="4982" y="2503"/>
                  </a:lnTo>
                  <a:cubicBezTo>
                    <a:pt x="4982" y="1129"/>
                    <a:pt x="3878"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1499902" y="3362332"/>
              <a:ext cx="153921" cy="133090"/>
            </a:xfrm>
            <a:custGeom>
              <a:avLst/>
              <a:gdLst/>
              <a:ahLst/>
              <a:cxnLst/>
              <a:rect l="l" t="t" r="r" b="b"/>
              <a:pathLst>
                <a:path w="4995" h="4319" extrusionOk="0">
                  <a:moveTo>
                    <a:pt x="2504" y="0"/>
                  </a:moveTo>
                  <a:cubicBezTo>
                    <a:pt x="1117" y="0"/>
                    <a:pt x="1" y="1117"/>
                    <a:pt x="1" y="2503"/>
                  </a:cubicBezTo>
                  <a:lnTo>
                    <a:pt x="1" y="4319"/>
                  </a:lnTo>
                  <a:lnTo>
                    <a:pt x="1215" y="4319"/>
                  </a:lnTo>
                  <a:lnTo>
                    <a:pt x="1215" y="2454"/>
                  </a:lnTo>
                  <a:cubicBezTo>
                    <a:pt x="1215" y="1730"/>
                    <a:pt x="1804" y="1153"/>
                    <a:pt x="2528" y="1153"/>
                  </a:cubicBezTo>
                  <a:cubicBezTo>
                    <a:pt x="3240" y="1153"/>
                    <a:pt x="3829" y="1730"/>
                    <a:pt x="3829" y="2454"/>
                  </a:cubicBezTo>
                  <a:lnTo>
                    <a:pt x="3829" y="4319"/>
                  </a:lnTo>
                  <a:lnTo>
                    <a:pt x="4994" y="4319"/>
                  </a:lnTo>
                  <a:lnTo>
                    <a:pt x="4994" y="2503"/>
                  </a:lnTo>
                  <a:cubicBezTo>
                    <a:pt x="4994" y="1129"/>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962704" y="3490091"/>
              <a:ext cx="153890" cy="133121"/>
            </a:xfrm>
            <a:custGeom>
              <a:avLst/>
              <a:gdLst/>
              <a:ahLst/>
              <a:cxnLst/>
              <a:rect l="l" t="t" r="r" b="b"/>
              <a:pathLst>
                <a:path w="4994" h="4320" extrusionOk="0">
                  <a:moveTo>
                    <a:pt x="2503" y="1"/>
                  </a:moveTo>
                  <a:cubicBezTo>
                    <a:pt x="1129" y="1"/>
                    <a:pt x="0" y="1117"/>
                    <a:pt x="0" y="2504"/>
                  </a:cubicBezTo>
                  <a:lnTo>
                    <a:pt x="0" y="4320"/>
                  </a:lnTo>
                  <a:lnTo>
                    <a:pt x="1227" y="4320"/>
                  </a:lnTo>
                  <a:lnTo>
                    <a:pt x="1227" y="2455"/>
                  </a:lnTo>
                  <a:cubicBezTo>
                    <a:pt x="1227" y="1731"/>
                    <a:pt x="1804" y="1142"/>
                    <a:pt x="2527" y="1142"/>
                  </a:cubicBezTo>
                  <a:cubicBezTo>
                    <a:pt x="3251" y="1142"/>
                    <a:pt x="3828" y="1731"/>
                    <a:pt x="3828" y="2455"/>
                  </a:cubicBezTo>
                  <a:lnTo>
                    <a:pt x="3828" y="4320"/>
                  </a:lnTo>
                  <a:lnTo>
                    <a:pt x="4993" y="4320"/>
                  </a:lnTo>
                  <a:lnTo>
                    <a:pt x="4993" y="2504"/>
                  </a:lnTo>
                  <a:cubicBezTo>
                    <a:pt x="4993"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081403" y="3490091"/>
              <a:ext cx="153890" cy="133121"/>
            </a:xfrm>
            <a:custGeom>
              <a:avLst/>
              <a:gdLst/>
              <a:ahLst/>
              <a:cxnLst/>
              <a:rect l="l" t="t" r="r" b="b"/>
              <a:pathLst>
                <a:path w="4994" h="4320" extrusionOk="0">
                  <a:moveTo>
                    <a:pt x="2491" y="1"/>
                  </a:moveTo>
                  <a:cubicBezTo>
                    <a:pt x="1117" y="1"/>
                    <a:pt x="0" y="1117"/>
                    <a:pt x="0" y="2504"/>
                  </a:cubicBezTo>
                  <a:lnTo>
                    <a:pt x="0" y="4320"/>
                  </a:lnTo>
                  <a:lnTo>
                    <a:pt x="1215" y="4320"/>
                  </a:lnTo>
                  <a:lnTo>
                    <a:pt x="1215" y="2455"/>
                  </a:lnTo>
                  <a:cubicBezTo>
                    <a:pt x="1215" y="1731"/>
                    <a:pt x="1792" y="1142"/>
                    <a:pt x="2516" y="1142"/>
                  </a:cubicBezTo>
                  <a:cubicBezTo>
                    <a:pt x="3239" y="1142"/>
                    <a:pt x="3828" y="1731"/>
                    <a:pt x="3828" y="2455"/>
                  </a:cubicBezTo>
                  <a:lnTo>
                    <a:pt x="3828" y="4320"/>
                  </a:lnTo>
                  <a:lnTo>
                    <a:pt x="4994" y="4320"/>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199733" y="3490091"/>
              <a:ext cx="153890" cy="133121"/>
            </a:xfrm>
            <a:custGeom>
              <a:avLst/>
              <a:gdLst/>
              <a:ahLst/>
              <a:cxnLst/>
              <a:rect l="l" t="t" r="r" b="b"/>
              <a:pathLst>
                <a:path w="4994" h="4320" extrusionOk="0">
                  <a:moveTo>
                    <a:pt x="2503" y="1"/>
                  </a:moveTo>
                  <a:cubicBezTo>
                    <a:pt x="1117" y="1"/>
                    <a:pt x="1" y="1117"/>
                    <a:pt x="1" y="2504"/>
                  </a:cubicBezTo>
                  <a:lnTo>
                    <a:pt x="1" y="4320"/>
                  </a:lnTo>
                  <a:lnTo>
                    <a:pt x="1215" y="4320"/>
                  </a:lnTo>
                  <a:lnTo>
                    <a:pt x="1215" y="2455"/>
                  </a:lnTo>
                  <a:cubicBezTo>
                    <a:pt x="1215" y="1731"/>
                    <a:pt x="1804" y="1142"/>
                    <a:pt x="2528" y="1142"/>
                  </a:cubicBezTo>
                  <a:cubicBezTo>
                    <a:pt x="3239" y="1142"/>
                    <a:pt x="3828" y="1731"/>
                    <a:pt x="3828" y="2455"/>
                  </a:cubicBezTo>
                  <a:lnTo>
                    <a:pt x="3828" y="4320"/>
                  </a:lnTo>
                  <a:lnTo>
                    <a:pt x="4994" y="4320"/>
                  </a:lnTo>
                  <a:lnTo>
                    <a:pt x="4994" y="2504"/>
                  </a:lnTo>
                  <a:cubicBezTo>
                    <a:pt x="4994"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318432" y="3490091"/>
              <a:ext cx="153520" cy="133121"/>
            </a:xfrm>
            <a:custGeom>
              <a:avLst/>
              <a:gdLst/>
              <a:ahLst/>
              <a:cxnLst/>
              <a:rect l="l" t="t" r="r" b="b"/>
              <a:pathLst>
                <a:path w="4982" h="4320" extrusionOk="0">
                  <a:moveTo>
                    <a:pt x="2491" y="1"/>
                  </a:moveTo>
                  <a:cubicBezTo>
                    <a:pt x="1117" y="1"/>
                    <a:pt x="1" y="1117"/>
                    <a:pt x="1" y="2504"/>
                  </a:cubicBezTo>
                  <a:lnTo>
                    <a:pt x="1" y="4320"/>
                  </a:lnTo>
                  <a:lnTo>
                    <a:pt x="1216" y="4320"/>
                  </a:lnTo>
                  <a:lnTo>
                    <a:pt x="1216" y="2455"/>
                  </a:lnTo>
                  <a:cubicBezTo>
                    <a:pt x="1216" y="1731"/>
                    <a:pt x="1792" y="1142"/>
                    <a:pt x="2516" y="1142"/>
                  </a:cubicBezTo>
                  <a:cubicBezTo>
                    <a:pt x="3240" y="1142"/>
                    <a:pt x="3816" y="1731"/>
                    <a:pt x="3816" y="2455"/>
                  </a:cubicBezTo>
                  <a:lnTo>
                    <a:pt x="3816" y="4320"/>
                  </a:lnTo>
                  <a:lnTo>
                    <a:pt x="4982" y="4320"/>
                  </a:lnTo>
                  <a:lnTo>
                    <a:pt x="4982" y="2504"/>
                  </a:lnTo>
                  <a:cubicBezTo>
                    <a:pt x="4982" y="1117"/>
                    <a:pt x="3866"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436793" y="3490091"/>
              <a:ext cx="153890" cy="133121"/>
            </a:xfrm>
            <a:custGeom>
              <a:avLst/>
              <a:gdLst/>
              <a:ahLst/>
              <a:cxnLst/>
              <a:rect l="l" t="t" r="r" b="b"/>
              <a:pathLst>
                <a:path w="4994" h="4320" extrusionOk="0">
                  <a:moveTo>
                    <a:pt x="2491" y="1"/>
                  </a:moveTo>
                  <a:cubicBezTo>
                    <a:pt x="1116" y="1"/>
                    <a:pt x="0" y="1117"/>
                    <a:pt x="0" y="2504"/>
                  </a:cubicBezTo>
                  <a:lnTo>
                    <a:pt x="0" y="4320"/>
                  </a:lnTo>
                  <a:lnTo>
                    <a:pt x="1215" y="4320"/>
                  </a:lnTo>
                  <a:lnTo>
                    <a:pt x="1215" y="2455"/>
                  </a:lnTo>
                  <a:cubicBezTo>
                    <a:pt x="1215" y="1731"/>
                    <a:pt x="1804" y="1142"/>
                    <a:pt x="2515" y="1142"/>
                  </a:cubicBezTo>
                  <a:cubicBezTo>
                    <a:pt x="3239" y="1142"/>
                    <a:pt x="3828" y="1731"/>
                    <a:pt x="3828" y="2455"/>
                  </a:cubicBezTo>
                  <a:lnTo>
                    <a:pt x="3828" y="4320"/>
                  </a:lnTo>
                  <a:lnTo>
                    <a:pt x="4993" y="4320"/>
                  </a:lnTo>
                  <a:lnTo>
                    <a:pt x="4993" y="2504"/>
                  </a:lnTo>
                  <a:cubicBezTo>
                    <a:pt x="4993"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555122" y="3490091"/>
              <a:ext cx="153890" cy="133121"/>
            </a:xfrm>
            <a:custGeom>
              <a:avLst/>
              <a:gdLst/>
              <a:ahLst/>
              <a:cxnLst/>
              <a:rect l="l" t="t" r="r" b="b"/>
              <a:pathLst>
                <a:path w="4994" h="4320" extrusionOk="0">
                  <a:moveTo>
                    <a:pt x="2503" y="1"/>
                  </a:moveTo>
                  <a:cubicBezTo>
                    <a:pt x="1117" y="1"/>
                    <a:pt x="0" y="1117"/>
                    <a:pt x="0" y="2504"/>
                  </a:cubicBezTo>
                  <a:lnTo>
                    <a:pt x="0" y="4320"/>
                  </a:lnTo>
                  <a:lnTo>
                    <a:pt x="1215" y="4320"/>
                  </a:lnTo>
                  <a:lnTo>
                    <a:pt x="1215" y="2455"/>
                  </a:lnTo>
                  <a:cubicBezTo>
                    <a:pt x="1215" y="1731"/>
                    <a:pt x="1804" y="1142"/>
                    <a:pt x="2527" y="1142"/>
                  </a:cubicBezTo>
                  <a:cubicBezTo>
                    <a:pt x="3251" y="1142"/>
                    <a:pt x="3828" y="1731"/>
                    <a:pt x="3828" y="2455"/>
                  </a:cubicBezTo>
                  <a:lnTo>
                    <a:pt x="3828" y="4320"/>
                  </a:lnTo>
                  <a:lnTo>
                    <a:pt x="4993" y="4320"/>
                  </a:lnTo>
                  <a:lnTo>
                    <a:pt x="4993" y="2504"/>
                  </a:lnTo>
                  <a:cubicBezTo>
                    <a:pt x="4993"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907483" y="3619390"/>
              <a:ext cx="153921" cy="133121"/>
            </a:xfrm>
            <a:custGeom>
              <a:avLst/>
              <a:gdLst/>
              <a:ahLst/>
              <a:cxnLst/>
              <a:rect l="l" t="t" r="r" b="b"/>
              <a:pathLst>
                <a:path w="4995" h="4320" extrusionOk="0">
                  <a:moveTo>
                    <a:pt x="2504" y="1"/>
                  </a:moveTo>
                  <a:cubicBezTo>
                    <a:pt x="1130" y="1"/>
                    <a:pt x="1" y="1117"/>
                    <a:pt x="1" y="2504"/>
                  </a:cubicBezTo>
                  <a:lnTo>
                    <a:pt x="1" y="4319"/>
                  </a:lnTo>
                  <a:lnTo>
                    <a:pt x="1228" y="4319"/>
                  </a:lnTo>
                  <a:lnTo>
                    <a:pt x="1228" y="2455"/>
                  </a:lnTo>
                  <a:cubicBezTo>
                    <a:pt x="1228" y="1731"/>
                    <a:pt x="1804" y="1142"/>
                    <a:pt x="2528" y="1142"/>
                  </a:cubicBezTo>
                  <a:cubicBezTo>
                    <a:pt x="3252" y="1142"/>
                    <a:pt x="3829" y="1731"/>
                    <a:pt x="3829" y="2455"/>
                  </a:cubicBezTo>
                  <a:lnTo>
                    <a:pt x="3829" y="4319"/>
                  </a:lnTo>
                  <a:lnTo>
                    <a:pt x="4994" y="4319"/>
                  </a:lnTo>
                  <a:lnTo>
                    <a:pt x="4994" y="2504"/>
                  </a:lnTo>
                  <a:cubicBezTo>
                    <a:pt x="4994" y="1117"/>
                    <a:pt x="3878" y="1"/>
                    <a:pt x="2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1026214" y="3619390"/>
              <a:ext cx="153890" cy="133121"/>
            </a:xfrm>
            <a:custGeom>
              <a:avLst/>
              <a:gdLst/>
              <a:ahLst/>
              <a:cxnLst/>
              <a:rect l="l" t="t" r="r" b="b"/>
              <a:pathLst>
                <a:path w="4994" h="4320" extrusionOk="0">
                  <a:moveTo>
                    <a:pt x="2491" y="1"/>
                  </a:moveTo>
                  <a:cubicBezTo>
                    <a:pt x="1117" y="1"/>
                    <a:pt x="0" y="1117"/>
                    <a:pt x="0" y="2504"/>
                  </a:cubicBezTo>
                  <a:lnTo>
                    <a:pt x="0" y="4319"/>
                  </a:lnTo>
                  <a:lnTo>
                    <a:pt x="1215" y="4319"/>
                  </a:lnTo>
                  <a:lnTo>
                    <a:pt x="1215" y="2455"/>
                  </a:lnTo>
                  <a:cubicBezTo>
                    <a:pt x="1215" y="1731"/>
                    <a:pt x="1791" y="1142"/>
                    <a:pt x="2515" y="1142"/>
                  </a:cubicBezTo>
                  <a:cubicBezTo>
                    <a:pt x="3239" y="1142"/>
                    <a:pt x="3828" y="1731"/>
                    <a:pt x="3828" y="2455"/>
                  </a:cubicBezTo>
                  <a:lnTo>
                    <a:pt x="3828" y="4319"/>
                  </a:lnTo>
                  <a:lnTo>
                    <a:pt x="4994" y="4319"/>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1144543" y="3619390"/>
              <a:ext cx="153890" cy="133121"/>
            </a:xfrm>
            <a:custGeom>
              <a:avLst/>
              <a:gdLst/>
              <a:ahLst/>
              <a:cxnLst/>
              <a:rect l="l" t="t" r="r" b="b"/>
              <a:pathLst>
                <a:path w="4994" h="4320" extrusionOk="0">
                  <a:moveTo>
                    <a:pt x="2491" y="1"/>
                  </a:moveTo>
                  <a:cubicBezTo>
                    <a:pt x="1117" y="1"/>
                    <a:pt x="0" y="1117"/>
                    <a:pt x="0" y="2504"/>
                  </a:cubicBezTo>
                  <a:lnTo>
                    <a:pt x="0" y="4319"/>
                  </a:lnTo>
                  <a:lnTo>
                    <a:pt x="1215" y="4319"/>
                  </a:lnTo>
                  <a:lnTo>
                    <a:pt x="1215" y="2455"/>
                  </a:lnTo>
                  <a:cubicBezTo>
                    <a:pt x="1215" y="1731"/>
                    <a:pt x="1804" y="1142"/>
                    <a:pt x="2515" y="1142"/>
                  </a:cubicBezTo>
                  <a:cubicBezTo>
                    <a:pt x="3239" y="1142"/>
                    <a:pt x="3828" y="1731"/>
                    <a:pt x="3828" y="2455"/>
                  </a:cubicBezTo>
                  <a:lnTo>
                    <a:pt x="3828" y="4319"/>
                  </a:lnTo>
                  <a:lnTo>
                    <a:pt x="4994" y="4319"/>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1262873" y="3619390"/>
              <a:ext cx="153890" cy="133121"/>
            </a:xfrm>
            <a:custGeom>
              <a:avLst/>
              <a:gdLst/>
              <a:ahLst/>
              <a:cxnLst/>
              <a:rect l="l" t="t" r="r" b="b"/>
              <a:pathLst>
                <a:path w="4994" h="4320" extrusionOk="0">
                  <a:moveTo>
                    <a:pt x="2503" y="1"/>
                  </a:moveTo>
                  <a:cubicBezTo>
                    <a:pt x="1129" y="1"/>
                    <a:pt x="0" y="1117"/>
                    <a:pt x="0" y="2504"/>
                  </a:cubicBezTo>
                  <a:lnTo>
                    <a:pt x="0" y="4319"/>
                  </a:lnTo>
                  <a:lnTo>
                    <a:pt x="1227" y="4319"/>
                  </a:lnTo>
                  <a:lnTo>
                    <a:pt x="1227" y="2455"/>
                  </a:lnTo>
                  <a:cubicBezTo>
                    <a:pt x="1227" y="1731"/>
                    <a:pt x="1804" y="1142"/>
                    <a:pt x="2528" y="1142"/>
                  </a:cubicBezTo>
                  <a:cubicBezTo>
                    <a:pt x="3252" y="1142"/>
                    <a:pt x="3828" y="1731"/>
                    <a:pt x="3828" y="2455"/>
                  </a:cubicBezTo>
                  <a:lnTo>
                    <a:pt x="3828" y="4319"/>
                  </a:lnTo>
                  <a:lnTo>
                    <a:pt x="4994" y="4319"/>
                  </a:lnTo>
                  <a:lnTo>
                    <a:pt x="4994" y="2504"/>
                  </a:lnTo>
                  <a:cubicBezTo>
                    <a:pt x="4994"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1381572" y="3619390"/>
              <a:ext cx="153520" cy="133121"/>
            </a:xfrm>
            <a:custGeom>
              <a:avLst/>
              <a:gdLst/>
              <a:ahLst/>
              <a:cxnLst/>
              <a:rect l="l" t="t" r="r" b="b"/>
              <a:pathLst>
                <a:path w="4982" h="4320" extrusionOk="0">
                  <a:moveTo>
                    <a:pt x="2491" y="1"/>
                  </a:moveTo>
                  <a:cubicBezTo>
                    <a:pt x="1117" y="1"/>
                    <a:pt x="1" y="1117"/>
                    <a:pt x="1" y="2504"/>
                  </a:cubicBezTo>
                  <a:lnTo>
                    <a:pt x="1" y="4319"/>
                  </a:lnTo>
                  <a:lnTo>
                    <a:pt x="1215" y="4319"/>
                  </a:lnTo>
                  <a:lnTo>
                    <a:pt x="1215" y="2455"/>
                  </a:lnTo>
                  <a:cubicBezTo>
                    <a:pt x="1215" y="1731"/>
                    <a:pt x="1792" y="1142"/>
                    <a:pt x="2516" y="1142"/>
                  </a:cubicBezTo>
                  <a:cubicBezTo>
                    <a:pt x="3240" y="1142"/>
                    <a:pt x="3829" y="1731"/>
                    <a:pt x="3829" y="2455"/>
                  </a:cubicBezTo>
                  <a:lnTo>
                    <a:pt x="3829" y="4319"/>
                  </a:lnTo>
                  <a:lnTo>
                    <a:pt x="4982" y="4319"/>
                  </a:lnTo>
                  <a:lnTo>
                    <a:pt x="4982" y="2504"/>
                  </a:lnTo>
                  <a:cubicBezTo>
                    <a:pt x="4982" y="1117"/>
                    <a:pt x="3878"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1499902" y="3619390"/>
              <a:ext cx="153921" cy="133121"/>
            </a:xfrm>
            <a:custGeom>
              <a:avLst/>
              <a:gdLst/>
              <a:ahLst/>
              <a:cxnLst/>
              <a:rect l="l" t="t" r="r" b="b"/>
              <a:pathLst>
                <a:path w="4995" h="4320" extrusionOk="0">
                  <a:moveTo>
                    <a:pt x="2504" y="1"/>
                  </a:moveTo>
                  <a:cubicBezTo>
                    <a:pt x="1117" y="1"/>
                    <a:pt x="1" y="1117"/>
                    <a:pt x="1" y="2504"/>
                  </a:cubicBezTo>
                  <a:lnTo>
                    <a:pt x="1" y="4319"/>
                  </a:lnTo>
                  <a:lnTo>
                    <a:pt x="1215" y="4319"/>
                  </a:lnTo>
                  <a:lnTo>
                    <a:pt x="1215" y="2455"/>
                  </a:lnTo>
                  <a:cubicBezTo>
                    <a:pt x="1215" y="1731"/>
                    <a:pt x="1804" y="1142"/>
                    <a:pt x="2528" y="1142"/>
                  </a:cubicBezTo>
                  <a:cubicBezTo>
                    <a:pt x="3240" y="1142"/>
                    <a:pt x="3829" y="1731"/>
                    <a:pt x="3829" y="2455"/>
                  </a:cubicBezTo>
                  <a:lnTo>
                    <a:pt x="3829" y="4319"/>
                  </a:lnTo>
                  <a:lnTo>
                    <a:pt x="4994" y="4319"/>
                  </a:lnTo>
                  <a:lnTo>
                    <a:pt x="4994" y="2504"/>
                  </a:lnTo>
                  <a:cubicBezTo>
                    <a:pt x="4994" y="1117"/>
                    <a:pt x="3878" y="1"/>
                    <a:pt x="2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962704" y="3742650"/>
              <a:ext cx="153890" cy="133090"/>
            </a:xfrm>
            <a:custGeom>
              <a:avLst/>
              <a:gdLst/>
              <a:ahLst/>
              <a:cxnLst/>
              <a:rect l="l" t="t" r="r" b="b"/>
              <a:pathLst>
                <a:path w="4994" h="4319" extrusionOk="0">
                  <a:moveTo>
                    <a:pt x="2503" y="0"/>
                  </a:moveTo>
                  <a:cubicBezTo>
                    <a:pt x="1129" y="0"/>
                    <a:pt x="0" y="1117"/>
                    <a:pt x="0" y="2491"/>
                  </a:cubicBezTo>
                  <a:lnTo>
                    <a:pt x="0" y="4319"/>
                  </a:lnTo>
                  <a:lnTo>
                    <a:pt x="1227" y="4319"/>
                  </a:lnTo>
                  <a:lnTo>
                    <a:pt x="1227" y="2442"/>
                  </a:lnTo>
                  <a:cubicBezTo>
                    <a:pt x="1227" y="1718"/>
                    <a:pt x="1804" y="1141"/>
                    <a:pt x="2527" y="1141"/>
                  </a:cubicBezTo>
                  <a:cubicBezTo>
                    <a:pt x="3251" y="1141"/>
                    <a:pt x="3828" y="1718"/>
                    <a:pt x="3828" y="2442"/>
                  </a:cubicBezTo>
                  <a:lnTo>
                    <a:pt x="3828" y="4319"/>
                  </a:lnTo>
                  <a:lnTo>
                    <a:pt x="4993" y="4319"/>
                  </a:lnTo>
                  <a:lnTo>
                    <a:pt x="4993" y="2491"/>
                  </a:lnTo>
                  <a:cubicBezTo>
                    <a:pt x="4993"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1081403" y="37426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792" y="1141"/>
                    <a:pt x="2516"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199733" y="3742650"/>
              <a:ext cx="153890" cy="133090"/>
            </a:xfrm>
            <a:custGeom>
              <a:avLst/>
              <a:gdLst/>
              <a:ahLst/>
              <a:cxnLst/>
              <a:rect l="l" t="t" r="r" b="b"/>
              <a:pathLst>
                <a:path w="4994" h="4319" extrusionOk="0">
                  <a:moveTo>
                    <a:pt x="2503" y="0"/>
                  </a:moveTo>
                  <a:cubicBezTo>
                    <a:pt x="1117" y="0"/>
                    <a:pt x="1" y="1117"/>
                    <a:pt x="1" y="2491"/>
                  </a:cubicBezTo>
                  <a:lnTo>
                    <a:pt x="1" y="4319"/>
                  </a:lnTo>
                  <a:lnTo>
                    <a:pt x="1215" y="4319"/>
                  </a:lnTo>
                  <a:lnTo>
                    <a:pt x="1215" y="2442"/>
                  </a:lnTo>
                  <a:cubicBezTo>
                    <a:pt x="1215" y="1718"/>
                    <a:pt x="1804" y="1141"/>
                    <a:pt x="2528" y="1141"/>
                  </a:cubicBezTo>
                  <a:cubicBezTo>
                    <a:pt x="3239" y="1141"/>
                    <a:pt x="3828" y="1718"/>
                    <a:pt x="3828" y="2442"/>
                  </a:cubicBezTo>
                  <a:lnTo>
                    <a:pt x="3828" y="4319"/>
                  </a:lnTo>
                  <a:lnTo>
                    <a:pt x="4994" y="4319"/>
                  </a:lnTo>
                  <a:lnTo>
                    <a:pt x="4994" y="2491"/>
                  </a:lnTo>
                  <a:cubicBezTo>
                    <a:pt x="4994"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318432" y="3742650"/>
              <a:ext cx="153520" cy="133090"/>
            </a:xfrm>
            <a:custGeom>
              <a:avLst/>
              <a:gdLst/>
              <a:ahLst/>
              <a:cxnLst/>
              <a:rect l="l" t="t" r="r" b="b"/>
              <a:pathLst>
                <a:path w="4982" h="4319" extrusionOk="0">
                  <a:moveTo>
                    <a:pt x="2491" y="0"/>
                  </a:moveTo>
                  <a:cubicBezTo>
                    <a:pt x="1117" y="0"/>
                    <a:pt x="1" y="1117"/>
                    <a:pt x="1" y="2491"/>
                  </a:cubicBezTo>
                  <a:lnTo>
                    <a:pt x="1" y="4319"/>
                  </a:lnTo>
                  <a:lnTo>
                    <a:pt x="1216" y="4319"/>
                  </a:lnTo>
                  <a:lnTo>
                    <a:pt x="1216" y="2442"/>
                  </a:lnTo>
                  <a:cubicBezTo>
                    <a:pt x="1216" y="1718"/>
                    <a:pt x="1792" y="1141"/>
                    <a:pt x="2516" y="1141"/>
                  </a:cubicBezTo>
                  <a:cubicBezTo>
                    <a:pt x="3240" y="1141"/>
                    <a:pt x="3816" y="1718"/>
                    <a:pt x="3816" y="2442"/>
                  </a:cubicBezTo>
                  <a:lnTo>
                    <a:pt x="3816" y="4319"/>
                  </a:lnTo>
                  <a:lnTo>
                    <a:pt x="4982" y="4319"/>
                  </a:lnTo>
                  <a:lnTo>
                    <a:pt x="4982" y="2491"/>
                  </a:lnTo>
                  <a:cubicBezTo>
                    <a:pt x="4982" y="1117"/>
                    <a:pt x="3866"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436793" y="3742650"/>
              <a:ext cx="153890" cy="133090"/>
            </a:xfrm>
            <a:custGeom>
              <a:avLst/>
              <a:gdLst/>
              <a:ahLst/>
              <a:cxnLst/>
              <a:rect l="l" t="t" r="r" b="b"/>
              <a:pathLst>
                <a:path w="4994" h="4319" extrusionOk="0">
                  <a:moveTo>
                    <a:pt x="2491" y="0"/>
                  </a:moveTo>
                  <a:cubicBezTo>
                    <a:pt x="1116" y="0"/>
                    <a:pt x="0" y="1117"/>
                    <a:pt x="0" y="2491"/>
                  </a:cubicBezTo>
                  <a:lnTo>
                    <a:pt x="0" y="4319"/>
                  </a:lnTo>
                  <a:lnTo>
                    <a:pt x="1215" y="4319"/>
                  </a:lnTo>
                  <a:lnTo>
                    <a:pt x="1215" y="2442"/>
                  </a:lnTo>
                  <a:cubicBezTo>
                    <a:pt x="1215" y="1718"/>
                    <a:pt x="1804" y="1141"/>
                    <a:pt x="2515" y="1141"/>
                  </a:cubicBezTo>
                  <a:cubicBezTo>
                    <a:pt x="3239" y="1141"/>
                    <a:pt x="3828" y="1718"/>
                    <a:pt x="3828" y="2442"/>
                  </a:cubicBezTo>
                  <a:lnTo>
                    <a:pt x="3828" y="4319"/>
                  </a:lnTo>
                  <a:lnTo>
                    <a:pt x="4993" y="4319"/>
                  </a:lnTo>
                  <a:lnTo>
                    <a:pt x="4993" y="2491"/>
                  </a:lnTo>
                  <a:cubicBezTo>
                    <a:pt x="4993"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555122" y="3742650"/>
              <a:ext cx="153890" cy="133090"/>
            </a:xfrm>
            <a:custGeom>
              <a:avLst/>
              <a:gdLst/>
              <a:ahLst/>
              <a:cxnLst/>
              <a:rect l="l" t="t" r="r" b="b"/>
              <a:pathLst>
                <a:path w="4994" h="4319" extrusionOk="0">
                  <a:moveTo>
                    <a:pt x="2503" y="0"/>
                  </a:moveTo>
                  <a:cubicBezTo>
                    <a:pt x="1117" y="0"/>
                    <a:pt x="0" y="1117"/>
                    <a:pt x="0" y="2491"/>
                  </a:cubicBezTo>
                  <a:lnTo>
                    <a:pt x="0" y="4319"/>
                  </a:lnTo>
                  <a:lnTo>
                    <a:pt x="1215" y="4319"/>
                  </a:lnTo>
                  <a:lnTo>
                    <a:pt x="1215" y="2442"/>
                  </a:lnTo>
                  <a:cubicBezTo>
                    <a:pt x="1215" y="1718"/>
                    <a:pt x="1804" y="1141"/>
                    <a:pt x="2527" y="1141"/>
                  </a:cubicBezTo>
                  <a:cubicBezTo>
                    <a:pt x="3251" y="1141"/>
                    <a:pt x="3828" y="1718"/>
                    <a:pt x="3828" y="2442"/>
                  </a:cubicBezTo>
                  <a:lnTo>
                    <a:pt x="3828" y="4319"/>
                  </a:lnTo>
                  <a:lnTo>
                    <a:pt x="4993" y="4319"/>
                  </a:lnTo>
                  <a:lnTo>
                    <a:pt x="4993" y="2491"/>
                  </a:lnTo>
                  <a:cubicBezTo>
                    <a:pt x="4993"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907483" y="3871950"/>
              <a:ext cx="153921" cy="133090"/>
            </a:xfrm>
            <a:custGeom>
              <a:avLst/>
              <a:gdLst/>
              <a:ahLst/>
              <a:cxnLst/>
              <a:rect l="l" t="t" r="r" b="b"/>
              <a:pathLst>
                <a:path w="4995" h="4319" extrusionOk="0">
                  <a:moveTo>
                    <a:pt x="2504" y="0"/>
                  </a:moveTo>
                  <a:cubicBezTo>
                    <a:pt x="1130" y="0"/>
                    <a:pt x="1" y="1117"/>
                    <a:pt x="1" y="2491"/>
                  </a:cubicBezTo>
                  <a:lnTo>
                    <a:pt x="1" y="4319"/>
                  </a:lnTo>
                  <a:lnTo>
                    <a:pt x="1228" y="4319"/>
                  </a:lnTo>
                  <a:lnTo>
                    <a:pt x="1228" y="2442"/>
                  </a:lnTo>
                  <a:cubicBezTo>
                    <a:pt x="1228" y="1718"/>
                    <a:pt x="1804" y="1141"/>
                    <a:pt x="2528" y="1141"/>
                  </a:cubicBezTo>
                  <a:cubicBezTo>
                    <a:pt x="3252" y="1141"/>
                    <a:pt x="3829" y="1718"/>
                    <a:pt x="3829" y="2442"/>
                  </a:cubicBezTo>
                  <a:lnTo>
                    <a:pt x="3829" y="4319"/>
                  </a:lnTo>
                  <a:lnTo>
                    <a:pt x="4994" y="4319"/>
                  </a:lnTo>
                  <a:lnTo>
                    <a:pt x="4994" y="2491"/>
                  </a:lnTo>
                  <a:cubicBezTo>
                    <a:pt x="4994" y="1117"/>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026214" y="38719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791" y="1141"/>
                    <a:pt x="2515"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144543" y="38719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804" y="1141"/>
                    <a:pt x="2515"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262873" y="3871950"/>
              <a:ext cx="153890" cy="133090"/>
            </a:xfrm>
            <a:custGeom>
              <a:avLst/>
              <a:gdLst/>
              <a:ahLst/>
              <a:cxnLst/>
              <a:rect l="l" t="t" r="r" b="b"/>
              <a:pathLst>
                <a:path w="4994" h="4319" extrusionOk="0">
                  <a:moveTo>
                    <a:pt x="2503" y="0"/>
                  </a:moveTo>
                  <a:cubicBezTo>
                    <a:pt x="1129" y="0"/>
                    <a:pt x="0" y="1117"/>
                    <a:pt x="0" y="2491"/>
                  </a:cubicBezTo>
                  <a:lnTo>
                    <a:pt x="0" y="4319"/>
                  </a:lnTo>
                  <a:lnTo>
                    <a:pt x="1227" y="4319"/>
                  </a:lnTo>
                  <a:lnTo>
                    <a:pt x="1227" y="2442"/>
                  </a:lnTo>
                  <a:cubicBezTo>
                    <a:pt x="1227" y="1718"/>
                    <a:pt x="1804" y="1141"/>
                    <a:pt x="2528" y="1141"/>
                  </a:cubicBezTo>
                  <a:cubicBezTo>
                    <a:pt x="3252" y="1141"/>
                    <a:pt x="3828" y="1718"/>
                    <a:pt x="3828" y="2442"/>
                  </a:cubicBezTo>
                  <a:lnTo>
                    <a:pt x="3828" y="4319"/>
                  </a:lnTo>
                  <a:lnTo>
                    <a:pt x="4994" y="4319"/>
                  </a:lnTo>
                  <a:lnTo>
                    <a:pt x="4994" y="2491"/>
                  </a:lnTo>
                  <a:cubicBezTo>
                    <a:pt x="4994"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381572" y="3871950"/>
              <a:ext cx="153520" cy="133090"/>
            </a:xfrm>
            <a:custGeom>
              <a:avLst/>
              <a:gdLst/>
              <a:ahLst/>
              <a:cxnLst/>
              <a:rect l="l" t="t" r="r" b="b"/>
              <a:pathLst>
                <a:path w="4982" h="4319" extrusionOk="0">
                  <a:moveTo>
                    <a:pt x="2491" y="0"/>
                  </a:moveTo>
                  <a:cubicBezTo>
                    <a:pt x="1117" y="0"/>
                    <a:pt x="1" y="1117"/>
                    <a:pt x="1" y="2491"/>
                  </a:cubicBezTo>
                  <a:lnTo>
                    <a:pt x="1" y="4319"/>
                  </a:lnTo>
                  <a:lnTo>
                    <a:pt x="1215" y="4319"/>
                  </a:lnTo>
                  <a:lnTo>
                    <a:pt x="1215" y="2442"/>
                  </a:lnTo>
                  <a:cubicBezTo>
                    <a:pt x="1215" y="1718"/>
                    <a:pt x="1792" y="1141"/>
                    <a:pt x="2516" y="1141"/>
                  </a:cubicBezTo>
                  <a:cubicBezTo>
                    <a:pt x="3240" y="1141"/>
                    <a:pt x="3829" y="1718"/>
                    <a:pt x="3829" y="2442"/>
                  </a:cubicBezTo>
                  <a:lnTo>
                    <a:pt x="3829" y="4319"/>
                  </a:lnTo>
                  <a:lnTo>
                    <a:pt x="4982" y="4319"/>
                  </a:lnTo>
                  <a:lnTo>
                    <a:pt x="4982" y="2491"/>
                  </a:lnTo>
                  <a:cubicBezTo>
                    <a:pt x="4982" y="1117"/>
                    <a:pt x="3878"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499902" y="3871950"/>
              <a:ext cx="153921" cy="133090"/>
            </a:xfrm>
            <a:custGeom>
              <a:avLst/>
              <a:gdLst/>
              <a:ahLst/>
              <a:cxnLst/>
              <a:rect l="l" t="t" r="r" b="b"/>
              <a:pathLst>
                <a:path w="4995" h="4319" extrusionOk="0">
                  <a:moveTo>
                    <a:pt x="2504" y="0"/>
                  </a:moveTo>
                  <a:cubicBezTo>
                    <a:pt x="1117" y="0"/>
                    <a:pt x="1" y="1117"/>
                    <a:pt x="1" y="2491"/>
                  </a:cubicBezTo>
                  <a:lnTo>
                    <a:pt x="1" y="4319"/>
                  </a:lnTo>
                  <a:lnTo>
                    <a:pt x="1215" y="4319"/>
                  </a:lnTo>
                  <a:lnTo>
                    <a:pt x="1215" y="2442"/>
                  </a:lnTo>
                  <a:cubicBezTo>
                    <a:pt x="1215" y="1718"/>
                    <a:pt x="1804" y="1141"/>
                    <a:pt x="2528" y="1141"/>
                  </a:cubicBezTo>
                  <a:cubicBezTo>
                    <a:pt x="3240" y="1141"/>
                    <a:pt x="3829" y="1718"/>
                    <a:pt x="3829" y="2442"/>
                  </a:cubicBezTo>
                  <a:lnTo>
                    <a:pt x="3829" y="4319"/>
                  </a:lnTo>
                  <a:lnTo>
                    <a:pt x="4994" y="4319"/>
                  </a:lnTo>
                  <a:lnTo>
                    <a:pt x="4994" y="2491"/>
                  </a:lnTo>
                  <a:cubicBezTo>
                    <a:pt x="4994" y="1117"/>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6"/>
          <p:cNvGrpSpPr/>
          <p:nvPr/>
        </p:nvGrpSpPr>
        <p:grpSpPr>
          <a:xfrm>
            <a:off x="-563496" y="-17772"/>
            <a:ext cx="1334959" cy="2294022"/>
            <a:chOff x="912677" y="-457201"/>
            <a:chExt cx="1334959" cy="1485874"/>
          </a:xfrm>
        </p:grpSpPr>
        <p:sp>
          <p:nvSpPr>
            <p:cNvPr id="325" name="Google Shape;325;p26"/>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6"/>
          <p:cNvSpPr/>
          <p:nvPr/>
        </p:nvSpPr>
        <p:spPr>
          <a:xfrm>
            <a:off x="-50" y="1038300"/>
            <a:ext cx="1028700" cy="191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txBox="1">
            <a:spLocks noGrp="1"/>
          </p:cNvSpPr>
          <p:nvPr>
            <p:ph type="ctrTitle"/>
          </p:nvPr>
        </p:nvSpPr>
        <p:spPr>
          <a:xfrm>
            <a:off x="1102375" y="2157950"/>
            <a:ext cx="7735800" cy="2066100"/>
          </a:xfrm>
          <a:prstGeom prst="rect">
            <a:avLst/>
          </a:prstGeom>
        </p:spPr>
        <p:txBody>
          <a:bodyPr spcFirstLastPara="1" wrap="square" lIns="91425" tIns="91425" rIns="91425" bIns="91425" anchor="ctr" anchorCtr="0">
            <a:noAutofit/>
          </a:bodyPr>
          <a:lstStyle/>
          <a:p>
            <a:r>
              <a:rPr lang="en-US">
                <a:latin typeface="STHupo"/>
                <a:ea typeface="STHupo"/>
              </a:rPr>
              <a:t>Image Recognition </a:t>
            </a:r>
            <a:endParaRPr lang="en-US">
              <a:highlight>
                <a:srgbClr val="FFFF00"/>
              </a:highlight>
              <a:latin typeface="STHupo"/>
              <a:ea typeface="STHupo"/>
            </a:endParaRPr>
          </a:p>
          <a:p>
            <a:endParaRPr lang="en-US">
              <a:latin typeface="STHupo"/>
              <a:ea typeface="STHupo"/>
            </a:endParaRPr>
          </a:p>
          <a:p>
            <a:endParaRPr lang="en">
              <a:latin typeface="STHupo"/>
              <a:ea typeface="STHupo"/>
            </a:endParaRPr>
          </a:p>
        </p:txBody>
      </p:sp>
      <p:grpSp>
        <p:nvGrpSpPr>
          <p:cNvPr id="381" name="Google Shape;381;p26"/>
          <p:cNvGrpSpPr/>
          <p:nvPr/>
        </p:nvGrpSpPr>
        <p:grpSpPr>
          <a:xfrm>
            <a:off x="116859" y="4221545"/>
            <a:ext cx="794882" cy="828632"/>
            <a:chOff x="2747509" y="475829"/>
            <a:chExt cx="677129" cy="705879"/>
          </a:xfrm>
        </p:grpSpPr>
        <p:sp>
          <p:nvSpPr>
            <p:cNvPr id="382" name="Google Shape;382;p26"/>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6"/>
          <p:cNvGrpSpPr/>
          <p:nvPr/>
        </p:nvGrpSpPr>
        <p:grpSpPr>
          <a:xfrm>
            <a:off x="-36" y="2954292"/>
            <a:ext cx="1028671" cy="1162387"/>
            <a:chOff x="2615559" y="2227754"/>
            <a:chExt cx="823069" cy="930058"/>
          </a:xfrm>
        </p:grpSpPr>
        <p:sp>
          <p:nvSpPr>
            <p:cNvPr id="412" name="Google Shape;412;p26"/>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6"/>
          <p:cNvSpPr/>
          <p:nvPr/>
        </p:nvSpPr>
        <p:spPr>
          <a:xfrm>
            <a:off x="5659177" y="4516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6524402" y="3656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7419413" y="85860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491414" y="3724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8115238" y="1026775"/>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6"/>
          <p:cNvGrpSpPr/>
          <p:nvPr/>
        </p:nvGrpSpPr>
        <p:grpSpPr>
          <a:xfrm>
            <a:off x="8115346" y="1038698"/>
            <a:ext cx="1028713" cy="1001793"/>
            <a:chOff x="2327870" y="1425147"/>
            <a:chExt cx="462780" cy="450669"/>
          </a:xfrm>
        </p:grpSpPr>
        <p:sp>
          <p:nvSpPr>
            <p:cNvPr id="443" name="Google Shape;443;p26"/>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6"/>
          <p:cNvSpPr/>
          <p:nvPr/>
        </p:nvSpPr>
        <p:spPr>
          <a:xfrm>
            <a:off x="3820902" y="7885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8115288"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6"/>
          <p:cNvGrpSpPr/>
          <p:nvPr/>
        </p:nvGrpSpPr>
        <p:grpSpPr>
          <a:xfrm>
            <a:off x="8215320" y="104837"/>
            <a:ext cx="828635" cy="828626"/>
            <a:chOff x="2181560" y="549169"/>
            <a:chExt cx="381859" cy="381890"/>
          </a:xfrm>
        </p:grpSpPr>
        <p:sp>
          <p:nvSpPr>
            <p:cNvPr id="472" name="Google Shape;472;p26"/>
            <p:cNvSpPr/>
            <p:nvPr/>
          </p:nvSpPr>
          <p:spPr>
            <a:xfrm>
              <a:off x="2353940" y="549169"/>
              <a:ext cx="37841" cy="35961"/>
            </a:xfrm>
            <a:custGeom>
              <a:avLst/>
              <a:gdLst/>
              <a:ahLst/>
              <a:cxnLst/>
              <a:rect l="l" t="t" r="r" b="b"/>
              <a:pathLst>
                <a:path w="1228" h="1167" extrusionOk="0">
                  <a:moveTo>
                    <a:pt x="614" y="1"/>
                  </a:moveTo>
                  <a:lnTo>
                    <a:pt x="479" y="467"/>
                  </a:lnTo>
                  <a:lnTo>
                    <a:pt x="1" y="443"/>
                  </a:lnTo>
                  <a:lnTo>
                    <a:pt x="406" y="713"/>
                  </a:lnTo>
                  <a:lnTo>
                    <a:pt x="234" y="1166"/>
                  </a:lnTo>
                  <a:lnTo>
                    <a:pt x="614" y="872"/>
                  </a:lnTo>
                  <a:lnTo>
                    <a:pt x="995" y="1166"/>
                  </a:lnTo>
                  <a:lnTo>
                    <a:pt x="823" y="713"/>
                  </a:lnTo>
                  <a:lnTo>
                    <a:pt x="1228" y="443"/>
                  </a:lnTo>
                  <a:lnTo>
                    <a:pt x="749" y="467"/>
                  </a:lnTo>
                  <a:lnTo>
                    <a:pt x="6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2357360" y="613819"/>
              <a:ext cx="31031" cy="30661"/>
            </a:xfrm>
            <a:custGeom>
              <a:avLst/>
              <a:gdLst/>
              <a:ahLst/>
              <a:cxnLst/>
              <a:rect l="l" t="t" r="r" b="b"/>
              <a:pathLst>
                <a:path w="1007" h="995" extrusionOk="0">
                  <a:moveTo>
                    <a:pt x="503" y="1"/>
                  </a:moveTo>
                  <a:lnTo>
                    <a:pt x="381" y="381"/>
                  </a:lnTo>
                  <a:lnTo>
                    <a:pt x="0" y="492"/>
                  </a:lnTo>
                  <a:lnTo>
                    <a:pt x="381" y="614"/>
                  </a:lnTo>
                  <a:lnTo>
                    <a:pt x="503" y="995"/>
                  </a:lnTo>
                  <a:lnTo>
                    <a:pt x="626" y="614"/>
                  </a:lnTo>
                  <a:lnTo>
                    <a:pt x="1006" y="492"/>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2353940" y="895098"/>
              <a:ext cx="37841" cy="35961"/>
            </a:xfrm>
            <a:custGeom>
              <a:avLst/>
              <a:gdLst/>
              <a:ahLst/>
              <a:cxnLst/>
              <a:rect l="l" t="t" r="r" b="b"/>
              <a:pathLst>
                <a:path w="1228" h="1167" extrusionOk="0">
                  <a:moveTo>
                    <a:pt x="234" y="1"/>
                  </a:moveTo>
                  <a:lnTo>
                    <a:pt x="406" y="455"/>
                  </a:lnTo>
                  <a:lnTo>
                    <a:pt x="1" y="725"/>
                  </a:lnTo>
                  <a:lnTo>
                    <a:pt x="479" y="700"/>
                  </a:lnTo>
                  <a:lnTo>
                    <a:pt x="614" y="1166"/>
                  </a:lnTo>
                  <a:lnTo>
                    <a:pt x="749" y="700"/>
                  </a:lnTo>
                  <a:lnTo>
                    <a:pt x="1228" y="725"/>
                  </a:lnTo>
                  <a:lnTo>
                    <a:pt x="823" y="455"/>
                  </a:lnTo>
                  <a:lnTo>
                    <a:pt x="995" y="1"/>
                  </a:lnTo>
                  <a:lnTo>
                    <a:pt x="614" y="295"/>
                  </a:lnTo>
                  <a:lnTo>
                    <a:pt x="2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2357360" y="835748"/>
              <a:ext cx="31031" cy="30661"/>
            </a:xfrm>
            <a:custGeom>
              <a:avLst/>
              <a:gdLst/>
              <a:ahLst/>
              <a:cxnLst/>
              <a:rect l="l" t="t" r="r" b="b"/>
              <a:pathLst>
                <a:path w="1007" h="995" extrusionOk="0">
                  <a:moveTo>
                    <a:pt x="503" y="1"/>
                  </a:moveTo>
                  <a:lnTo>
                    <a:pt x="381" y="381"/>
                  </a:lnTo>
                  <a:lnTo>
                    <a:pt x="0" y="491"/>
                  </a:lnTo>
                  <a:lnTo>
                    <a:pt x="381" y="614"/>
                  </a:lnTo>
                  <a:lnTo>
                    <a:pt x="503" y="994"/>
                  </a:lnTo>
                  <a:lnTo>
                    <a:pt x="626" y="614"/>
                  </a:lnTo>
                  <a:lnTo>
                    <a:pt x="1006" y="491"/>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2234100" y="600599"/>
              <a:ext cx="37471" cy="37471"/>
            </a:xfrm>
            <a:custGeom>
              <a:avLst/>
              <a:gdLst/>
              <a:ahLst/>
              <a:cxnLst/>
              <a:rect l="l" t="t" r="r" b="b"/>
              <a:pathLst>
                <a:path w="1216" h="1216" extrusionOk="0">
                  <a:moveTo>
                    <a:pt x="859" y="0"/>
                  </a:moveTo>
                  <a:lnTo>
                    <a:pt x="540" y="369"/>
                  </a:lnTo>
                  <a:lnTo>
                    <a:pt x="111" y="123"/>
                  </a:lnTo>
                  <a:lnTo>
                    <a:pt x="356" y="553"/>
                  </a:lnTo>
                  <a:lnTo>
                    <a:pt x="1" y="872"/>
                  </a:lnTo>
                  <a:lnTo>
                    <a:pt x="467" y="773"/>
                  </a:lnTo>
                  <a:lnTo>
                    <a:pt x="675" y="1215"/>
                  </a:lnTo>
                  <a:lnTo>
                    <a:pt x="725" y="737"/>
                  </a:lnTo>
                  <a:lnTo>
                    <a:pt x="1215" y="688"/>
                  </a:lnTo>
                  <a:lnTo>
                    <a:pt x="774" y="479"/>
                  </a:lnTo>
                  <a:lnTo>
                    <a:pt x="85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2283250" y="650119"/>
              <a:ext cx="21971" cy="21570"/>
            </a:xfrm>
            <a:custGeom>
              <a:avLst/>
              <a:gdLst/>
              <a:ahLst/>
              <a:cxnLst/>
              <a:rect l="l" t="t" r="r" b="b"/>
              <a:pathLst>
                <a:path w="713" h="700" extrusionOk="0">
                  <a:moveTo>
                    <a:pt x="1" y="1"/>
                  </a:moveTo>
                  <a:lnTo>
                    <a:pt x="185" y="356"/>
                  </a:lnTo>
                  <a:lnTo>
                    <a:pt x="1" y="700"/>
                  </a:lnTo>
                  <a:lnTo>
                    <a:pt x="356" y="528"/>
                  </a:lnTo>
                  <a:lnTo>
                    <a:pt x="712" y="700"/>
                  </a:lnTo>
                  <a:lnTo>
                    <a:pt x="528" y="356"/>
                  </a:lnTo>
                  <a:lnTo>
                    <a:pt x="712" y="1"/>
                  </a:lnTo>
                  <a:lnTo>
                    <a:pt x="356" y="185"/>
                  </a:ln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2265870" y="632369"/>
              <a:ext cx="9090" cy="9460"/>
            </a:xfrm>
            <a:custGeom>
              <a:avLst/>
              <a:gdLst/>
              <a:ahLst/>
              <a:cxnLst/>
              <a:rect l="l" t="t" r="r" b="b"/>
              <a:pathLst>
                <a:path w="295" h="307" extrusionOk="0">
                  <a:moveTo>
                    <a:pt x="295" y="30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2314250" y="681118"/>
              <a:ext cx="20061" cy="20061"/>
            </a:xfrm>
            <a:custGeom>
              <a:avLst/>
              <a:gdLst/>
              <a:ahLst/>
              <a:cxnLst/>
              <a:rect l="l" t="t" r="r" b="b"/>
              <a:pathLst>
                <a:path w="651" h="651" extrusionOk="0">
                  <a:moveTo>
                    <a:pt x="1" y="1"/>
                  </a:moveTo>
                  <a:lnTo>
                    <a:pt x="651"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2342230" y="708729"/>
              <a:ext cx="4561" cy="4930"/>
            </a:xfrm>
            <a:custGeom>
              <a:avLst/>
              <a:gdLst/>
              <a:ahLst/>
              <a:cxnLst/>
              <a:rect l="l" t="t" r="r" b="b"/>
              <a:pathLst>
                <a:path w="148" h="160" extrusionOk="0">
                  <a:moveTo>
                    <a:pt x="1" y="0"/>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2355449" y="721948"/>
              <a:ext cx="4591" cy="4961"/>
            </a:xfrm>
            <a:custGeom>
              <a:avLst/>
              <a:gdLst/>
              <a:ahLst/>
              <a:cxnLst/>
              <a:rect l="l" t="t" r="r" b="b"/>
              <a:pathLst>
                <a:path w="149" h="161" extrusionOk="0">
                  <a:moveTo>
                    <a:pt x="1" y="1"/>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2473810" y="840679"/>
              <a:ext cx="37440" cy="37440"/>
            </a:xfrm>
            <a:custGeom>
              <a:avLst/>
              <a:gdLst/>
              <a:ahLst/>
              <a:cxnLst/>
              <a:rect l="l" t="t" r="r" b="b"/>
              <a:pathLst>
                <a:path w="1215" h="1215" extrusionOk="0">
                  <a:moveTo>
                    <a:pt x="540" y="0"/>
                  </a:moveTo>
                  <a:lnTo>
                    <a:pt x="479" y="479"/>
                  </a:lnTo>
                  <a:lnTo>
                    <a:pt x="0" y="540"/>
                  </a:lnTo>
                  <a:lnTo>
                    <a:pt x="442" y="736"/>
                  </a:lnTo>
                  <a:lnTo>
                    <a:pt x="344" y="1215"/>
                  </a:lnTo>
                  <a:lnTo>
                    <a:pt x="675" y="859"/>
                  </a:lnTo>
                  <a:lnTo>
                    <a:pt x="1092" y="1092"/>
                  </a:lnTo>
                  <a:lnTo>
                    <a:pt x="859" y="675"/>
                  </a:lnTo>
                  <a:lnTo>
                    <a:pt x="1215" y="344"/>
                  </a:lnTo>
                  <a:lnTo>
                    <a:pt x="1215" y="344"/>
                  </a:lnTo>
                  <a:lnTo>
                    <a:pt x="736" y="442"/>
                  </a:lnTo>
                  <a:lnTo>
                    <a:pt x="54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2440160" y="807029"/>
              <a:ext cx="21940" cy="21940"/>
            </a:xfrm>
            <a:custGeom>
              <a:avLst/>
              <a:gdLst/>
              <a:ahLst/>
              <a:cxnLst/>
              <a:rect l="l" t="t" r="r" b="b"/>
              <a:pathLst>
                <a:path w="712" h="712" extrusionOk="0">
                  <a:moveTo>
                    <a:pt x="0" y="0"/>
                  </a:moveTo>
                  <a:lnTo>
                    <a:pt x="184" y="356"/>
                  </a:lnTo>
                  <a:lnTo>
                    <a:pt x="0" y="712"/>
                  </a:lnTo>
                  <a:lnTo>
                    <a:pt x="356" y="528"/>
                  </a:lnTo>
                  <a:lnTo>
                    <a:pt x="712" y="712"/>
                  </a:lnTo>
                  <a:lnTo>
                    <a:pt x="528" y="356"/>
                  </a:lnTo>
                  <a:lnTo>
                    <a:pt x="712" y="0"/>
                  </a:lnTo>
                  <a:lnTo>
                    <a:pt x="356" y="184"/>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2470020" y="836888"/>
              <a:ext cx="9491" cy="9491"/>
            </a:xfrm>
            <a:custGeom>
              <a:avLst/>
              <a:gdLst/>
              <a:ahLst/>
              <a:cxnLst/>
              <a:rect l="l" t="t" r="r" b="b"/>
              <a:pathLst>
                <a:path w="308" h="308" extrusionOk="0">
                  <a:moveTo>
                    <a:pt x="0" y="0"/>
                  </a:moveTo>
                  <a:lnTo>
                    <a:pt x="307"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2410670" y="777539"/>
              <a:ext cx="20061" cy="20061"/>
            </a:xfrm>
            <a:custGeom>
              <a:avLst/>
              <a:gdLst/>
              <a:ahLst/>
              <a:cxnLst/>
              <a:rect l="l" t="t" r="r" b="b"/>
              <a:pathLst>
                <a:path w="651" h="651" extrusionOk="0">
                  <a:moveTo>
                    <a:pt x="650" y="650"/>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398560" y="765059"/>
              <a:ext cx="4561" cy="4930"/>
            </a:xfrm>
            <a:custGeom>
              <a:avLst/>
              <a:gdLst/>
              <a:ahLst/>
              <a:cxnLst/>
              <a:rect l="l" t="t" r="r" b="b"/>
              <a:pathLst>
                <a:path w="148" h="160" extrusionOk="0">
                  <a:moveTo>
                    <a:pt x="148" y="160"/>
                  </a:moveTo>
                  <a:lnTo>
                    <a:pt x="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2385340" y="752209"/>
              <a:ext cx="4561" cy="4561"/>
            </a:xfrm>
            <a:custGeom>
              <a:avLst/>
              <a:gdLst/>
              <a:ahLst/>
              <a:cxnLst/>
              <a:rect l="l" t="t" r="r" b="b"/>
              <a:pathLst>
                <a:path w="148" h="148" extrusionOk="0">
                  <a:moveTo>
                    <a:pt x="147" y="14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2473810" y="600599"/>
              <a:ext cx="37440" cy="37471"/>
            </a:xfrm>
            <a:custGeom>
              <a:avLst/>
              <a:gdLst/>
              <a:ahLst/>
              <a:cxnLst/>
              <a:rect l="l" t="t" r="r" b="b"/>
              <a:pathLst>
                <a:path w="1215" h="1216" extrusionOk="0">
                  <a:moveTo>
                    <a:pt x="344" y="0"/>
                  </a:moveTo>
                  <a:lnTo>
                    <a:pt x="442" y="479"/>
                  </a:lnTo>
                  <a:lnTo>
                    <a:pt x="0" y="688"/>
                  </a:lnTo>
                  <a:lnTo>
                    <a:pt x="479" y="737"/>
                  </a:lnTo>
                  <a:lnTo>
                    <a:pt x="540" y="1215"/>
                  </a:lnTo>
                  <a:lnTo>
                    <a:pt x="736" y="773"/>
                  </a:lnTo>
                  <a:lnTo>
                    <a:pt x="1215" y="872"/>
                  </a:lnTo>
                  <a:lnTo>
                    <a:pt x="859" y="553"/>
                  </a:lnTo>
                  <a:lnTo>
                    <a:pt x="1092" y="123"/>
                  </a:lnTo>
                  <a:lnTo>
                    <a:pt x="675" y="369"/>
                  </a:lnTo>
                  <a:lnTo>
                    <a:pt x="34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440160" y="650119"/>
              <a:ext cx="21940" cy="21570"/>
            </a:xfrm>
            <a:custGeom>
              <a:avLst/>
              <a:gdLst/>
              <a:ahLst/>
              <a:cxnLst/>
              <a:rect l="l" t="t" r="r" b="b"/>
              <a:pathLst>
                <a:path w="712" h="700" extrusionOk="0">
                  <a:moveTo>
                    <a:pt x="0" y="1"/>
                  </a:moveTo>
                  <a:lnTo>
                    <a:pt x="184" y="356"/>
                  </a:lnTo>
                  <a:lnTo>
                    <a:pt x="0" y="700"/>
                  </a:lnTo>
                  <a:lnTo>
                    <a:pt x="0" y="700"/>
                  </a:lnTo>
                  <a:lnTo>
                    <a:pt x="356" y="528"/>
                  </a:lnTo>
                  <a:lnTo>
                    <a:pt x="712" y="700"/>
                  </a:lnTo>
                  <a:lnTo>
                    <a:pt x="528" y="356"/>
                  </a:lnTo>
                  <a:lnTo>
                    <a:pt x="712" y="1"/>
                  </a:lnTo>
                  <a:lnTo>
                    <a:pt x="356" y="185"/>
                  </a:ln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2470020" y="632369"/>
              <a:ext cx="9491" cy="9460"/>
            </a:xfrm>
            <a:custGeom>
              <a:avLst/>
              <a:gdLst/>
              <a:ahLst/>
              <a:cxnLst/>
              <a:rect l="l" t="t" r="r" b="b"/>
              <a:pathLst>
                <a:path w="308" h="307" extrusionOk="0">
                  <a:moveTo>
                    <a:pt x="0" y="307"/>
                  </a:moveTo>
                  <a:lnTo>
                    <a:pt x="307"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2410670" y="681118"/>
              <a:ext cx="20061" cy="20061"/>
            </a:xfrm>
            <a:custGeom>
              <a:avLst/>
              <a:gdLst/>
              <a:ahLst/>
              <a:cxnLst/>
              <a:rect l="l" t="t" r="r" b="b"/>
              <a:pathLst>
                <a:path w="651" h="651" extrusionOk="0">
                  <a:moveTo>
                    <a:pt x="650" y="1"/>
                  </a:moveTo>
                  <a:lnTo>
                    <a:pt x="0"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2398560" y="708729"/>
              <a:ext cx="4561" cy="4930"/>
            </a:xfrm>
            <a:custGeom>
              <a:avLst/>
              <a:gdLst/>
              <a:ahLst/>
              <a:cxnLst/>
              <a:rect l="l" t="t" r="r" b="b"/>
              <a:pathLst>
                <a:path w="148" h="160" extrusionOk="0">
                  <a:moveTo>
                    <a:pt x="148" y="0"/>
                  </a:moveTo>
                  <a:lnTo>
                    <a:pt x="1"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2385340" y="721948"/>
              <a:ext cx="4561" cy="4961"/>
            </a:xfrm>
            <a:custGeom>
              <a:avLst/>
              <a:gdLst/>
              <a:ahLst/>
              <a:cxnLst/>
              <a:rect l="l" t="t" r="r" b="b"/>
              <a:pathLst>
                <a:path w="148" h="161" extrusionOk="0">
                  <a:moveTo>
                    <a:pt x="147" y="1"/>
                  </a:moveTo>
                  <a:lnTo>
                    <a:pt x="0"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234100" y="840679"/>
              <a:ext cx="37471" cy="37440"/>
            </a:xfrm>
            <a:custGeom>
              <a:avLst/>
              <a:gdLst/>
              <a:ahLst/>
              <a:cxnLst/>
              <a:rect l="l" t="t" r="r" b="b"/>
              <a:pathLst>
                <a:path w="1216" h="1215" extrusionOk="0">
                  <a:moveTo>
                    <a:pt x="675" y="0"/>
                  </a:moveTo>
                  <a:lnTo>
                    <a:pt x="467" y="442"/>
                  </a:lnTo>
                  <a:lnTo>
                    <a:pt x="1" y="344"/>
                  </a:lnTo>
                  <a:lnTo>
                    <a:pt x="356" y="675"/>
                  </a:lnTo>
                  <a:lnTo>
                    <a:pt x="111" y="1092"/>
                  </a:lnTo>
                  <a:lnTo>
                    <a:pt x="540" y="859"/>
                  </a:lnTo>
                  <a:lnTo>
                    <a:pt x="859" y="1215"/>
                  </a:lnTo>
                  <a:lnTo>
                    <a:pt x="859" y="1215"/>
                  </a:lnTo>
                  <a:lnTo>
                    <a:pt x="774" y="736"/>
                  </a:lnTo>
                  <a:lnTo>
                    <a:pt x="1215" y="540"/>
                  </a:lnTo>
                  <a:lnTo>
                    <a:pt x="725" y="479"/>
                  </a:lnTo>
                  <a:lnTo>
                    <a:pt x="6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2283250" y="807029"/>
              <a:ext cx="21971" cy="21940"/>
            </a:xfrm>
            <a:custGeom>
              <a:avLst/>
              <a:gdLst/>
              <a:ahLst/>
              <a:cxnLst/>
              <a:rect l="l" t="t" r="r" b="b"/>
              <a:pathLst>
                <a:path w="713" h="712" extrusionOk="0">
                  <a:moveTo>
                    <a:pt x="1" y="0"/>
                  </a:moveTo>
                  <a:lnTo>
                    <a:pt x="185" y="356"/>
                  </a:lnTo>
                  <a:lnTo>
                    <a:pt x="1" y="712"/>
                  </a:lnTo>
                  <a:lnTo>
                    <a:pt x="1" y="712"/>
                  </a:lnTo>
                  <a:lnTo>
                    <a:pt x="356" y="528"/>
                  </a:lnTo>
                  <a:lnTo>
                    <a:pt x="712" y="712"/>
                  </a:lnTo>
                  <a:lnTo>
                    <a:pt x="528" y="356"/>
                  </a:lnTo>
                  <a:lnTo>
                    <a:pt x="712" y="0"/>
                  </a:lnTo>
                  <a:lnTo>
                    <a:pt x="356" y="184"/>
                  </a:lnTo>
                  <a:lnTo>
                    <a:pt x="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265870" y="836888"/>
              <a:ext cx="9090" cy="9491"/>
            </a:xfrm>
            <a:custGeom>
              <a:avLst/>
              <a:gdLst/>
              <a:ahLst/>
              <a:cxnLst/>
              <a:rect l="l" t="t" r="r" b="b"/>
              <a:pathLst>
                <a:path w="295" h="308" extrusionOk="0">
                  <a:moveTo>
                    <a:pt x="295" y="0"/>
                  </a:moveTo>
                  <a:lnTo>
                    <a:pt x="0"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2314250" y="777539"/>
              <a:ext cx="20061" cy="20061"/>
            </a:xfrm>
            <a:custGeom>
              <a:avLst/>
              <a:gdLst/>
              <a:ahLst/>
              <a:cxnLst/>
              <a:rect l="l" t="t" r="r" b="b"/>
              <a:pathLst>
                <a:path w="651" h="651" extrusionOk="0">
                  <a:moveTo>
                    <a:pt x="1" y="650"/>
                  </a:moveTo>
                  <a:lnTo>
                    <a:pt x="65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342230" y="765059"/>
              <a:ext cx="4561" cy="4930"/>
            </a:xfrm>
            <a:custGeom>
              <a:avLst/>
              <a:gdLst/>
              <a:ahLst/>
              <a:cxnLst/>
              <a:rect l="l" t="t" r="r" b="b"/>
              <a:pathLst>
                <a:path w="148" h="160" extrusionOk="0">
                  <a:moveTo>
                    <a:pt x="1" y="160"/>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355449" y="752209"/>
              <a:ext cx="4591" cy="4561"/>
            </a:xfrm>
            <a:custGeom>
              <a:avLst/>
              <a:gdLst/>
              <a:ahLst/>
              <a:cxnLst/>
              <a:rect l="l" t="t" r="r" b="b"/>
              <a:pathLst>
                <a:path w="149" h="148" extrusionOk="0">
                  <a:moveTo>
                    <a:pt x="1" y="147"/>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2181560" y="720438"/>
              <a:ext cx="36331" cy="37841"/>
            </a:xfrm>
            <a:custGeom>
              <a:avLst/>
              <a:gdLst/>
              <a:ahLst/>
              <a:cxnLst/>
              <a:rect l="l" t="t" r="r" b="b"/>
              <a:pathLst>
                <a:path w="1179" h="1228" extrusionOk="0">
                  <a:moveTo>
                    <a:pt x="454" y="1"/>
                  </a:moveTo>
                  <a:lnTo>
                    <a:pt x="467" y="491"/>
                  </a:lnTo>
                  <a:lnTo>
                    <a:pt x="0" y="614"/>
                  </a:lnTo>
                  <a:lnTo>
                    <a:pt x="467" y="749"/>
                  </a:lnTo>
                  <a:lnTo>
                    <a:pt x="454" y="1228"/>
                  </a:lnTo>
                  <a:lnTo>
                    <a:pt x="724" y="823"/>
                  </a:lnTo>
                  <a:lnTo>
                    <a:pt x="1178" y="994"/>
                  </a:lnTo>
                  <a:lnTo>
                    <a:pt x="871" y="614"/>
                  </a:lnTo>
                  <a:lnTo>
                    <a:pt x="1178" y="234"/>
                  </a:lnTo>
                  <a:lnTo>
                    <a:pt x="1178" y="234"/>
                  </a:lnTo>
                  <a:lnTo>
                    <a:pt x="724" y="406"/>
                  </a:lnTo>
                  <a:lnTo>
                    <a:pt x="45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2246210" y="724229"/>
              <a:ext cx="31031" cy="30661"/>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527490" y="720438"/>
              <a:ext cx="35930" cy="37841"/>
            </a:xfrm>
            <a:custGeom>
              <a:avLst/>
              <a:gdLst/>
              <a:ahLst/>
              <a:cxnLst/>
              <a:rect l="l" t="t" r="r" b="b"/>
              <a:pathLst>
                <a:path w="1166" h="1228" extrusionOk="0">
                  <a:moveTo>
                    <a:pt x="724" y="1"/>
                  </a:moveTo>
                  <a:lnTo>
                    <a:pt x="454" y="406"/>
                  </a:lnTo>
                  <a:lnTo>
                    <a:pt x="0" y="234"/>
                  </a:lnTo>
                  <a:lnTo>
                    <a:pt x="307" y="614"/>
                  </a:lnTo>
                  <a:lnTo>
                    <a:pt x="0" y="994"/>
                  </a:lnTo>
                  <a:lnTo>
                    <a:pt x="454" y="823"/>
                  </a:lnTo>
                  <a:lnTo>
                    <a:pt x="724" y="1228"/>
                  </a:lnTo>
                  <a:lnTo>
                    <a:pt x="699" y="749"/>
                  </a:lnTo>
                  <a:lnTo>
                    <a:pt x="1166" y="614"/>
                  </a:lnTo>
                  <a:lnTo>
                    <a:pt x="699" y="491"/>
                  </a:lnTo>
                  <a:lnTo>
                    <a:pt x="7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468109" y="724229"/>
              <a:ext cx="31062" cy="30661"/>
            </a:xfrm>
            <a:custGeom>
              <a:avLst/>
              <a:gdLst/>
              <a:ahLst/>
              <a:cxnLst/>
              <a:rect l="l" t="t" r="r" b="b"/>
              <a:pathLst>
                <a:path w="1008" h="995" extrusionOk="0">
                  <a:moveTo>
                    <a:pt x="504" y="0"/>
                  </a:moveTo>
                  <a:lnTo>
                    <a:pt x="381" y="368"/>
                  </a:lnTo>
                  <a:lnTo>
                    <a:pt x="1" y="491"/>
                  </a:lnTo>
                  <a:lnTo>
                    <a:pt x="381" y="614"/>
                  </a:lnTo>
                  <a:lnTo>
                    <a:pt x="504" y="994"/>
                  </a:lnTo>
                  <a:lnTo>
                    <a:pt x="627" y="614"/>
                  </a:lnTo>
                  <a:lnTo>
                    <a:pt x="1007" y="491"/>
                  </a:lnTo>
                  <a:lnTo>
                    <a:pt x="627" y="368"/>
                  </a:lnTo>
                  <a:lnTo>
                    <a:pt x="50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364910" y="731778"/>
              <a:ext cx="15531" cy="15161"/>
            </a:xfrm>
            <a:custGeom>
              <a:avLst/>
              <a:gdLst/>
              <a:ahLst/>
              <a:cxnLst/>
              <a:rect l="l" t="t" r="r" b="b"/>
              <a:pathLst>
                <a:path w="504" h="492" extrusionOk="0">
                  <a:moveTo>
                    <a:pt x="246" y="1"/>
                  </a:moveTo>
                  <a:cubicBezTo>
                    <a:pt x="111" y="1"/>
                    <a:pt x="1" y="111"/>
                    <a:pt x="1" y="246"/>
                  </a:cubicBezTo>
                  <a:cubicBezTo>
                    <a:pt x="1" y="381"/>
                    <a:pt x="111" y="491"/>
                    <a:pt x="246" y="491"/>
                  </a:cubicBezTo>
                  <a:cubicBezTo>
                    <a:pt x="393" y="491"/>
                    <a:pt x="504" y="381"/>
                    <a:pt x="504" y="246"/>
                  </a:cubicBezTo>
                  <a:cubicBezTo>
                    <a:pt x="504" y="111"/>
                    <a:pt x="393" y="1"/>
                    <a:pt x="2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26"/>
          <p:cNvSpPr/>
          <p:nvPr/>
        </p:nvSpPr>
        <p:spPr>
          <a:xfrm>
            <a:off x="2911177" y="44486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graphical user interface&#10;&#10;Description automatically generated">
            <a:extLst>
              <a:ext uri="{FF2B5EF4-FFF2-40B4-BE49-F238E27FC236}">
                <a16:creationId xmlns:a16="http://schemas.microsoft.com/office/drawing/2014/main" id="{1C40326A-7064-62B0-04A6-F34632CCB0A5}"/>
              </a:ext>
            </a:extLst>
          </p:cNvPr>
          <p:cNvPicPr>
            <a:picLocks noChangeAspect="1"/>
          </p:cNvPicPr>
          <p:nvPr/>
        </p:nvPicPr>
        <p:blipFill rotWithShape="1">
          <a:blip r:embed="rId3"/>
          <a:srcRect r="57066"/>
          <a:stretch/>
        </p:blipFill>
        <p:spPr>
          <a:xfrm>
            <a:off x="1306297" y="-173527"/>
            <a:ext cx="895375" cy="2085471"/>
          </a:xfrm>
          <a:prstGeom prst="rect">
            <a:avLst/>
          </a:prstGeom>
        </p:spPr>
      </p:pic>
      <p:grpSp>
        <p:nvGrpSpPr>
          <p:cNvPr id="4" name="Group 3">
            <a:extLst>
              <a:ext uri="{FF2B5EF4-FFF2-40B4-BE49-F238E27FC236}">
                <a16:creationId xmlns:a16="http://schemas.microsoft.com/office/drawing/2014/main" id="{F4B362CC-0F5C-06A0-12F8-98BED60C87AA}"/>
              </a:ext>
            </a:extLst>
          </p:cNvPr>
          <p:cNvGrpSpPr/>
          <p:nvPr/>
        </p:nvGrpSpPr>
        <p:grpSpPr>
          <a:xfrm>
            <a:off x="278547" y="1252869"/>
            <a:ext cx="384502" cy="1509384"/>
            <a:chOff x="316181" y="220155"/>
            <a:chExt cx="384502" cy="1509384"/>
          </a:xfrm>
        </p:grpSpPr>
        <p:sp>
          <p:nvSpPr>
            <p:cNvPr id="5" name="Google Shape;844;p31">
              <a:extLst>
                <a:ext uri="{FF2B5EF4-FFF2-40B4-BE49-F238E27FC236}">
                  <a16:creationId xmlns:a16="http://schemas.microsoft.com/office/drawing/2014/main" id="{460CC54B-5A8E-43C4-6E3F-90D654A26FC2}"/>
                </a:ext>
              </a:extLst>
            </p:cNvPr>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5;p31">
              <a:extLst>
                <a:ext uri="{FF2B5EF4-FFF2-40B4-BE49-F238E27FC236}">
                  <a16:creationId xmlns:a16="http://schemas.microsoft.com/office/drawing/2014/main" id="{7407A2A5-533E-ADCB-C552-04F6AAF50772}"/>
                </a:ext>
              </a:extLst>
            </p:cNvPr>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6;p31">
              <a:extLst>
                <a:ext uri="{FF2B5EF4-FFF2-40B4-BE49-F238E27FC236}">
                  <a16:creationId xmlns:a16="http://schemas.microsoft.com/office/drawing/2014/main" id="{B6945F64-B7AC-716B-A8A1-188CC7869874}"/>
                </a:ext>
              </a:extLst>
            </p:cNvPr>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92580229-4AE7-2B6D-891A-E4BFDFABEB79}"/>
              </a:ext>
            </a:extLst>
          </p:cNvPr>
          <p:cNvGrpSpPr/>
          <p:nvPr/>
        </p:nvGrpSpPr>
        <p:grpSpPr>
          <a:xfrm>
            <a:off x="8418988" y="2377781"/>
            <a:ext cx="384502" cy="1509384"/>
            <a:chOff x="316181" y="220155"/>
            <a:chExt cx="384502" cy="1509384"/>
          </a:xfrm>
          <a:solidFill>
            <a:schemeClr val="bg2"/>
          </a:solidFill>
        </p:grpSpPr>
        <p:sp>
          <p:nvSpPr>
            <p:cNvPr id="9" name="Google Shape;844;p31">
              <a:extLst>
                <a:ext uri="{FF2B5EF4-FFF2-40B4-BE49-F238E27FC236}">
                  <a16:creationId xmlns:a16="http://schemas.microsoft.com/office/drawing/2014/main" id="{4F03E4FB-49CB-6220-5BAE-A8CD2B4362CE}"/>
                </a:ext>
              </a:extLst>
            </p:cNvPr>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5;p31">
              <a:extLst>
                <a:ext uri="{FF2B5EF4-FFF2-40B4-BE49-F238E27FC236}">
                  <a16:creationId xmlns:a16="http://schemas.microsoft.com/office/drawing/2014/main" id="{EA786F0B-5093-2CF5-D573-A351E48D8C64}"/>
                </a:ext>
              </a:extLst>
            </p:cNvPr>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6;p31">
              <a:extLst>
                <a:ext uri="{FF2B5EF4-FFF2-40B4-BE49-F238E27FC236}">
                  <a16:creationId xmlns:a16="http://schemas.microsoft.com/office/drawing/2014/main" id="{E9F402F6-50C7-74C0-7C48-D2992820D99F}"/>
                </a:ext>
              </a:extLst>
            </p:cNvPr>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11">
            <a:extLst>
              <a:ext uri="{FF2B5EF4-FFF2-40B4-BE49-F238E27FC236}">
                <a16:creationId xmlns:a16="http://schemas.microsoft.com/office/drawing/2014/main" id="{94F7D725-7F8A-862E-E071-22DBA5D5165C}"/>
              </a:ext>
            </a:extLst>
          </p:cNvPr>
          <p:cNvSpPr>
            <a:spLocks noGrp="1"/>
          </p:cNvSpPr>
          <p:nvPr>
            <p:ph type="subTitle" idx="1"/>
          </p:nvPr>
        </p:nvSpPr>
        <p:spPr>
          <a:xfrm>
            <a:off x="1408381" y="3547775"/>
            <a:ext cx="4095600" cy="393600"/>
          </a:xfrm>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247025"/>
            <a:ext cx="7704000" cy="572700"/>
          </a:xfrm>
          <a:noFill/>
          <a:ln>
            <a:noFill/>
          </a:ln>
        </p:spPr>
        <p:txBody>
          <a:bodyPr spcFirstLastPara="1" wrap="square" lIns="91425" tIns="91425" rIns="91425" bIns="91425" anchor="t" anchorCtr="0">
            <a:noAutofit/>
          </a:bodyPr>
          <a:lstStyle/>
          <a:p>
            <a:pPr>
              <a:lnSpc>
                <a:spcPct val="90000"/>
              </a:lnSpc>
              <a:buClr>
                <a:srgbClr val="191919"/>
              </a:buClr>
              <a:buSzPts val="5200"/>
            </a:pPr>
            <a:r>
              <a:rPr lang="en-US" sz="4000" dirty="0">
                <a:solidFill>
                  <a:schemeClr val="tx1"/>
                </a:solidFill>
                <a:latin typeface="STHupo"/>
                <a:ea typeface="STHupo"/>
              </a:rPr>
              <a:t>How Does the Machine See Images?</a:t>
            </a:r>
          </a:p>
          <a:p>
            <a:endParaRPr lang="en-US" cap="all">
              <a:ln w="22225">
                <a:solidFill>
                  <a:srgbClr val="7A54A1"/>
                </a:solidFill>
                <a:prstDash val="solid"/>
              </a:ln>
            </a:endParaRPr>
          </a:p>
        </p:txBody>
      </p:sp>
      <p:pic>
        <p:nvPicPr>
          <p:cNvPr id="7" name="Picture 7">
            <a:extLst>
              <a:ext uri="{FF2B5EF4-FFF2-40B4-BE49-F238E27FC236}">
                <a16:creationId xmlns:a16="http://schemas.microsoft.com/office/drawing/2014/main" id="{AD4B1331-2391-0E05-788D-148685D6FD77}"/>
              </a:ext>
            </a:extLst>
          </p:cNvPr>
          <p:cNvPicPr>
            <a:picLocks noChangeAspect="1"/>
          </p:cNvPicPr>
          <p:nvPr/>
        </p:nvPicPr>
        <p:blipFill>
          <a:blip r:embed="rId2"/>
          <a:stretch>
            <a:fillRect/>
          </a:stretch>
        </p:blipFill>
        <p:spPr>
          <a:xfrm>
            <a:off x="1655233" y="1449070"/>
            <a:ext cx="5833533" cy="3282526"/>
          </a:xfrm>
          <a:prstGeom prst="rect">
            <a:avLst/>
          </a:prstGeom>
        </p:spPr>
      </p:pic>
    </p:spTree>
    <p:extLst>
      <p:ext uri="{BB962C8B-B14F-4D97-AF65-F5344CB8AC3E}">
        <p14:creationId xmlns:p14="http://schemas.microsoft.com/office/powerpoint/2010/main" val="33926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247025"/>
            <a:ext cx="7704000" cy="572700"/>
          </a:xfrm>
          <a:noFill/>
          <a:ln>
            <a:noFill/>
          </a:ln>
        </p:spPr>
        <p:txBody>
          <a:bodyPr spcFirstLastPara="1" wrap="square" lIns="91425" tIns="91425" rIns="91425" bIns="91425" anchor="t" anchorCtr="0">
            <a:noAutofit/>
          </a:bodyPr>
          <a:lstStyle/>
          <a:p>
            <a:pPr>
              <a:lnSpc>
                <a:spcPct val="90000"/>
              </a:lnSpc>
            </a:pPr>
            <a:r>
              <a:rPr lang="en-US" sz="4000">
                <a:ea typeface="STHupo"/>
              </a:rPr>
              <a:t>Common image formats</a:t>
            </a:r>
            <a:endParaRPr lang="en-US"/>
          </a:p>
          <a:p>
            <a:endParaRPr lang="en-US" cap="all">
              <a:ln w="22225">
                <a:solidFill>
                  <a:srgbClr val="7A54A1"/>
                </a:solidFill>
                <a:prstDash val="solid"/>
              </a:ln>
            </a:endParaRPr>
          </a:p>
        </p:txBody>
      </p:sp>
      <p:sp>
        <p:nvSpPr>
          <p:cNvPr id="8" name="TextBox 7">
            <a:extLst>
              <a:ext uri="{FF2B5EF4-FFF2-40B4-BE49-F238E27FC236}">
                <a16:creationId xmlns:a16="http://schemas.microsoft.com/office/drawing/2014/main" id="{350CA88A-F278-A41C-DDD0-FC77BAE51848}"/>
              </a:ext>
            </a:extLst>
          </p:cNvPr>
          <p:cNvSpPr txBox="1"/>
          <p:nvPr/>
        </p:nvSpPr>
        <p:spPr>
          <a:xfrm>
            <a:off x="824400" y="3567150"/>
            <a:ext cx="2131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(B&amp;W or Grayscale)</a:t>
            </a:r>
          </a:p>
        </p:txBody>
      </p:sp>
      <p:sp>
        <p:nvSpPr>
          <p:cNvPr id="9" name="TextBox 8">
            <a:extLst>
              <a:ext uri="{FF2B5EF4-FFF2-40B4-BE49-F238E27FC236}">
                <a16:creationId xmlns:a16="http://schemas.microsoft.com/office/drawing/2014/main" id="{82454204-D382-D8CF-236C-EBCB65A526B3}"/>
              </a:ext>
            </a:extLst>
          </p:cNvPr>
          <p:cNvSpPr txBox="1"/>
          <p:nvPr/>
        </p:nvSpPr>
        <p:spPr>
          <a:xfrm>
            <a:off x="3488400" y="3567150"/>
            <a:ext cx="2041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(Red, Green, and Blue)</a:t>
            </a:r>
          </a:p>
        </p:txBody>
      </p:sp>
      <p:sp>
        <p:nvSpPr>
          <p:cNvPr id="10" name="TextBox 9">
            <a:extLst>
              <a:ext uri="{FF2B5EF4-FFF2-40B4-BE49-F238E27FC236}">
                <a16:creationId xmlns:a16="http://schemas.microsoft.com/office/drawing/2014/main" id="{4CFB0960-EE5A-2E12-561D-32AED1780419}"/>
              </a:ext>
            </a:extLst>
          </p:cNvPr>
          <p:cNvSpPr txBox="1"/>
          <p:nvPr/>
        </p:nvSpPr>
        <p:spPr>
          <a:xfrm>
            <a:off x="6026400" y="3567150"/>
            <a:ext cx="2356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point (Red, Green, Blue, and “Alpha”, a.k.a. Opacity)</a:t>
            </a:r>
          </a:p>
        </p:txBody>
      </p:sp>
      <p:pic>
        <p:nvPicPr>
          <p:cNvPr id="11" name="Picture 11" descr="A picture containing text, tree, nature, river&#10;&#10;Description automatically generated">
            <a:extLst>
              <a:ext uri="{FF2B5EF4-FFF2-40B4-BE49-F238E27FC236}">
                <a16:creationId xmlns:a16="http://schemas.microsoft.com/office/drawing/2014/main" id="{BA8D663A-EA63-64BF-C5C4-B945CBB58EE7}"/>
              </a:ext>
            </a:extLst>
          </p:cNvPr>
          <p:cNvPicPr>
            <a:picLocks noChangeAspect="1"/>
          </p:cNvPicPr>
          <p:nvPr/>
        </p:nvPicPr>
        <p:blipFill>
          <a:blip r:embed="rId2"/>
          <a:stretch>
            <a:fillRect/>
          </a:stretch>
        </p:blipFill>
        <p:spPr>
          <a:xfrm>
            <a:off x="801900" y="1602184"/>
            <a:ext cx="7540200" cy="1669132"/>
          </a:xfrm>
          <a:prstGeom prst="rect">
            <a:avLst/>
          </a:prstGeom>
        </p:spPr>
      </p:pic>
    </p:spTree>
    <p:extLst>
      <p:ext uri="{BB962C8B-B14F-4D97-AF65-F5344CB8AC3E}">
        <p14:creationId xmlns:p14="http://schemas.microsoft.com/office/powerpoint/2010/main" val="325125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41"/>
          <p:cNvSpPr txBox="1">
            <a:spLocks noGrp="1"/>
          </p:cNvSpPr>
          <p:nvPr>
            <p:ph type="title"/>
          </p:nvPr>
        </p:nvSpPr>
        <p:spPr>
          <a:xfrm>
            <a:off x="1855500" y="2014700"/>
            <a:ext cx="5433000" cy="1042200"/>
          </a:xfrm>
          <a:prstGeom prst="rect">
            <a:avLst/>
          </a:prstGeom>
          <a:noFill/>
          <a:ln>
            <a:noFill/>
          </a:ln>
        </p:spPr>
        <p:txBody>
          <a:bodyPr spcFirstLastPara="1" wrap="square" lIns="91425" tIns="91425" rIns="91425" bIns="91425" anchor="ctr" anchorCtr="0">
            <a:noAutofit/>
          </a:bodyPr>
          <a:lstStyle/>
          <a:p>
            <a:pPr>
              <a:lnSpc>
                <a:spcPct val="90000"/>
              </a:lnSpc>
            </a:pPr>
            <a:r>
              <a:rPr lang="en" sz="8000">
                <a:latin typeface="STHupo"/>
                <a:ea typeface="STHupo"/>
              </a:rPr>
              <a:t>5 min </a:t>
            </a:r>
            <a:br>
              <a:rPr lang="en" sz="8000">
                <a:latin typeface="STHupo"/>
                <a:ea typeface="STHupo"/>
              </a:rPr>
            </a:br>
            <a:r>
              <a:rPr lang="en" sz="8000">
                <a:latin typeface="STHupo"/>
                <a:ea typeface="STHupo"/>
              </a:rPr>
              <a:t>BREAK</a:t>
            </a:r>
          </a:p>
        </p:txBody>
      </p:sp>
      <p:sp>
        <p:nvSpPr>
          <p:cNvPr id="2102" name="Google Shape;2102;p41"/>
          <p:cNvSpPr/>
          <p:nvPr/>
        </p:nvSpPr>
        <p:spPr>
          <a:xfrm>
            <a:off x="-112"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41"/>
          <p:cNvGrpSpPr/>
          <p:nvPr/>
        </p:nvGrpSpPr>
        <p:grpSpPr>
          <a:xfrm rot="5400000">
            <a:off x="-2114659" y="2281049"/>
            <a:ext cx="5241972" cy="505703"/>
            <a:chOff x="2322940" y="3795591"/>
            <a:chExt cx="965218" cy="276749"/>
          </a:xfrm>
        </p:grpSpPr>
        <p:sp>
          <p:nvSpPr>
            <p:cNvPr id="2139" name="Google Shape;2139;p4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4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41"/>
          <p:cNvGrpSpPr/>
          <p:nvPr/>
        </p:nvGrpSpPr>
        <p:grpSpPr>
          <a:xfrm>
            <a:off x="2171159" y="104833"/>
            <a:ext cx="794882" cy="828632"/>
            <a:chOff x="2747509" y="475829"/>
            <a:chExt cx="677129" cy="705879"/>
          </a:xfrm>
        </p:grpSpPr>
        <p:sp>
          <p:nvSpPr>
            <p:cNvPr id="2211" name="Google Shape;2211;p4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41"/>
          <p:cNvSpPr/>
          <p:nvPr/>
        </p:nvSpPr>
        <p:spPr>
          <a:xfrm>
            <a:off x="2479975" y="3352413"/>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4345576" y="40096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772764" y="11654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6322289" y="4516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7739638" y="38855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6736264" y="125800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5770638"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3730802" y="3643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2524501" y="1560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816550" y="3452100"/>
            <a:ext cx="5568300" cy="432300"/>
          </a:xfrm>
          <a:prstGeom prst="rect">
            <a:avLst/>
          </a:prstGeom>
          <a:noFill/>
          <a:ln>
            <a:noFill/>
          </a:ln>
        </p:spPr>
        <p:txBody>
          <a:bodyPr spcFirstLastPara="1" wrap="square" lIns="91425" tIns="91425" rIns="91425" bIns="91425" anchor="ctr" anchorCtr="0">
            <a:noAutofit/>
          </a:bodyPr>
          <a:lstStyle/>
          <a:p>
            <a:br>
              <a:rPr lang="en-US">
                <a:ea typeface="STHupo" panose="02010800040101010101" pitchFamily="2" charset="-122"/>
              </a:rPr>
            </a:br>
            <a:r>
              <a:rPr lang="en-US">
                <a:solidFill>
                  <a:schemeClr val="tx1"/>
                </a:solidFill>
                <a:latin typeface="STHupo" panose="02010800040101010101" pitchFamily="2" charset="-122"/>
                <a:ea typeface="STHupo" panose="02010800040101010101" pitchFamily="2" charset="-122"/>
              </a:rPr>
              <a:t>Image recognition</a:t>
            </a:r>
            <a:br>
              <a:rPr lang="en-US">
                <a:solidFill>
                  <a:schemeClr val="tx1"/>
                </a:solidFill>
                <a:latin typeface="STHupo" panose="02010800040101010101" pitchFamily="2" charset="-122"/>
                <a:ea typeface="STHupo" panose="02010800040101010101" pitchFamily="2" charset="-122"/>
              </a:rPr>
            </a:br>
            <a:endParaRPr lang="en-US">
              <a:solidFill>
                <a:schemeClr val="tx1"/>
              </a:solidFill>
              <a:latin typeface="STHupo" panose="02010800040101010101" pitchFamily="2" charset="-122"/>
              <a:ea typeface="STHupo" panose="02010800040101010101" pitchFamily="2" charset="-122"/>
            </a:endParaRPr>
          </a:p>
          <a:p>
            <a:endParaRPr lang="en-US">
              <a:ea typeface="STHupo" panose="02010800040101010101" pitchFamily="2" charset="-122"/>
            </a:endParaRPr>
          </a:p>
          <a:p>
            <a:pPr>
              <a:lnSpc>
                <a:spcPct val="90000"/>
              </a:lnSpc>
            </a:pPr>
            <a:endParaRPr lang="en-US">
              <a:ea typeface="STHupo"/>
            </a:endParaRPr>
          </a:p>
        </p:txBody>
      </p:sp>
      <p:sp>
        <p:nvSpPr>
          <p:cNvPr id="839" name="Google Shape;839;p31"/>
          <p:cNvSpPr txBox="1">
            <a:spLocks noGrp="1"/>
          </p:cNvSpPr>
          <p:nvPr>
            <p:ph type="title"/>
          </p:nvPr>
        </p:nvSpPr>
        <p:spPr>
          <a:xfrm>
            <a:off x="4912500" y="1273788"/>
            <a:ext cx="1376400" cy="1377600"/>
          </a:xfrm>
          <a:prstGeom prst="rect">
            <a:avLst/>
          </a:prstGeom>
          <a:solidFill>
            <a:schemeClr val="accent2"/>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a:solidFill>
                  <a:schemeClr val="bg1"/>
                </a:solidFill>
                <a:latin typeface="STHupo" panose="02010800040101010101" pitchFamily="2" charset="-122"/>
                <a:ea typeface="STHupo" panose="02010800040101010101" pitchFamily="2" charset="-122"/>
              </a:rPr>
              <a:t>02</a:t>
            </a:r>
            <a:endParaRPr sz="720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102568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02570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562" y="2957838"/>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roup 30">
            <a:extLst>
              <a:ext uri="{FF2B5EF4-FFF2-40B4-BE49-F238E27FC236}">
                <a16:creationId xmlns:a16="http://schemas.microsoft.com/office/drawing/2014/main" id="{E16DAADD-D5A2-9A09-C8D9-59F071441693}"/>
              </a:ext>
            </a:extLst>
          </p:cNvPr>
          <p:cNvGrpSpPr/>
          <p:nvPr/>
        </p:nvGrpSpPr>
        <p:grpSpPr>
          <a:xfrm>
            <a:off x="316181" y="220155"/>
            <a:ext cx="384502" cy="1509384"/>
            <a:chOff x="316181" y="220155"/>
            <a:chExt cx="384502" cy="1509384"/>
          </a:xfrm>
        </p:grpSpPr>
        <p:sp>
          <p:nvSpPr>
            <p:cNvPr id="844" name="Google Shape;844;p31"/>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1"/>
          <p:cNvGrpSpPr/>
          <p:nvPr/>
        </p:nvGrpSpPr>
        <p:grpSpPr>
          <a:xfrm>
            <a:off x="115347" y="3062683"/>
            <a:ext cx="794882" cy="828632"/>
            <a:chOff x="2747509" y="475829"/>
            <a:chExt cx="677129" cy="705879"/>
          </a:xfrm>
        </p:grpSpPr>
        <p:sp>
          <p:nvSpPr>
            <p:cNvPr id="864" name="Google Shape;864;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1"/>
          <p:cNvGrpSpPr/>
          <p:nvPr/>
        </p:nvGrpSpPr>
        <p:grpSpPr>
          <a:xfrm rot="5400000">
            <a:off x="-35379" y="4245326"/>
            <a:ext cx="1162412"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413917"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472838"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102565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612" y="1949800"/>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1504" y="1961723"/>
            <a:ext cx="1028713" cy="1001793"/>
            <a:chOff x="2327870" y="1425147"/>
            <a:chExt cx="462780" cy="450669"/>
          </a:xfrm>
        </p:grpSpPr>
        <p:sp>
          <p:nvSpPr>
            <p:cNvPr id="950" name="Google Shape;950;p31"/>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2970302" y="-449576"/>
            <a:ext cx="1334959" cy="1485874"/>
            <a:chOff x="912677" y="-457201"/>
            <a:chExt cx="1334959" cy="1485874"/>
          </a:xfrm>
        </p:grpSpPr>
        <p:sp>
          <p:nvSpPr>
            <p:cNvPr id="995" name="Google Shape;995;p3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1"/>
          <p:cNvSpPr/>
          <p:nvPr/>
        </p:nvSpPr>
        <p:spPr>
          <a:xfrm>
            <a:off x="205580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2437013" y="21890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54915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71748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855864" y="39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6627589" y="4428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49250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5319751"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oup 24">
            <a:extLst>
              <a:ext uri="{FF2B5EF4-FFF2-40B4-BE49-F238E27FC236}">
                <a16:creationId xmlns:a16="http://schemas.microsoft.com/office/drawing/2014/main" id="{3A04AC15-4B05-B35A-BA02-0D5C56587CCF}"/>
              </a:ext>
            </a:extLst>
          </p:cNvPr>
          <p:cNvGrpSpPr/>
          <p:nvPr/>
        </p:nvGrpSpPr>
        <p:grpSpPr>
          <a:xfrm>
            <a:off x="503136" y="-280280"/>
            <a:ext cx="3907135" cy="5597651"/>
            <a:chOff x="503136" y="-280280"/>
            <a:chExt cx="3907135" cy="5597651"/>
          </a:xfrm>
        </p:grpSpPr>
        <p:pic>
          <p:nvPicPr>
            <p:cNvPr id="26" name="Picture 25" descr="Shape, rectangle&#10;&#10;Description automatically generated">
              <a:extLst>
                <a:ext uri="{FF2B5EF4-FFF2-40B4-BE49-F238E27FC236}">
                  <a16:creationId xmlns:a16="http://schemas.microsoft.com/office/drawing/2014/main" id="{C359C4FD-FA12-F82B-CCA1-226FAABCE01E}"/>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27" name="Picture 26" descr="Icon&#10;&#10;Description automatically generated">
              <a:extLst>
                <a:ext uri="{FF2B5EF4-FFF2-40B4-BE49-F238E27FC236}">
                  <a16:creationId xmlns:a16="http://schemas.microsoft.com/office/drawing/2014/main" id="{E3EC6AE2-237B-B74D-540F-E6257B9ECB08}"/>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28" name="Picture 27">
              <a:extLst>
                <a:ext uri="{FF2B5EF4-FFF2-40B4-BE49-F238E27FC236}">
                  <a16:creationId xmlns:a16="http://schemas.microsoft.com/office/drawing/2014/main" id="{9275C6EC-7061-6D18-E21E-757ECC031F20}"/>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29" name="Picture 28" descr="A picture containing arrow&#10;&#10;Description automatically generated">
              <a:extLst>
                <a:ext uri="{FF2B5EF4-FFF2-40B4-BE49-F238E27FC236}">
                  <a16:creationId xmlns:a16="http://schemas.microsoft.com/office/drawing/2014/main" id="{3AD6B77F-61DE-A1C3-226A-4478DA65F546}"/>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30" name="Picture 29" descr="A picture containing arrow&#10;&#10;Description automatically generated">
              <a:extLst>
                <a:ext uri="{FF2B5EF4-FFF2-40B4-BE49-F238E27FC236}">
                  <a16:creationId xmlns:a16="http://schemas.microsoft.com/office/drawing/2014/main" id="{D5DCEB0C-E0D1-79D6-9AD2-7DFAF78E7124}"/>
                </a:ext>
              </a:extLst>
            </p:cNvPr>
            <p:cNvPicPr>
              <a:picLocks noChangeAspect="1"/>
            </p:cNvPicPr>
            <p:nvPr/>
          </p:nvPicPr>
          <p:blipFill>
            <a:blip r:embed="rId6"/>
            <a:stretch>
              <a:fillRect/>
            </a:stretch>
          </p:blipFill>
          <p:spPr>
            <a:xfrm rot="5400000">
              <a:off x="975302" y="-280280"/>
              <a:ext cx="1395496" cy="1395496"/>
            </a:xfrm>
            <a:prstGeom prst="rect">
              <a:avLst/>
            </a:prstGeom>
          </p:spPr>
        </p:pic>
      </p:grpSp>
    </p:spTree>
    <p:extLst>
      <p:ext uri="{BB962C8B-B14F-4D97-AF65-F5344CB8AC3E}">
        <p14:creationId xmlns:p14="http://schemas.microsoft.com/office/powerpoint/2010/main" val="158010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nSpc>
                <a:spcPct val="90000"/>
              </a:lnSpc>
              <a:buClr>
                <a:srgbClr val="191919"/>
              </a:buClr>
              <a:buSzPts val="5200"/>
            </a:pPr>
            <a:r>
              <a:rPr lang="en-US" sz="4000">
                <a:solidFill>
                  <a:schemeClr val="tx1"/>
                </a:solidFill>
                <a:latin typeface="STHupo" panose="02010800040101010101" pitchFamily="2" charset="-122"/>
                <a:ea typeface="STHupo" panose="02010800040101010101" pitchFamily="2" charset="-122"/>
              </a:rPr>
              <a:t>Image recognition</a:t>
            </a:r>
          </a:p>
        </p:txBody>
      </p:sp>
      <p:sp>
        <p:nvSpPr>
          <p:cNvPr id="6" name="Text Placeholder 5"/>
          <p:cNvSpPr>
            <a:spLocks noGrp="1"/>
          </p:cNvSpPr>
          <p:nvPr>
            <p:ph type="body" idx="1"/>
          </p:nvPr>
        </p:nvSpPr>
        <p:spPr>
          <a:xfrm>
            <a:off x="721225" y="1228975"/>
            <a:ext cx="7704000" cy="661878"/>
          </a:xfrm>
        </p:spPr>
        <p:txBody>
          <a:bodyPr/>
          <a:lstStyle/>
          <a:p>
            <a:r>
              <a:rPr lang="en-US"/>
              <a:t> refers to technologies that identify places, logos, people, objects, buildings, and several other variables in digital images.</a:t>
            </a:r>
          </a:p>
        </p:txBody>
      </p:sp>
      <p:pic>
        <p:nvPicPr>
          <p:cNvPr id="2" name="Picture 3" descr="A picture containing text, cat, sitting&#10;&#10;Description automatically generated">
            <a:extLst>
              <a:ext uri="{FF2B5EF4-FFF2-40B4-BE49-F238E27FC236}">
                <a16:creationId xmlns:a16="http://schemas.microsoft.com/office/drawing/2014/main" id="{C921AB37-49DD-2453-B7F4-CD5A8C8BBC88}"/>
              </a:ext>
            </a:extLst>
          </p:cNvPr>
          <p:cNvPicPr>
            <a:picLocks noChangeAspect="1"/>
          </p:cNvPicPr>
          <p:nvPr/>
        </p:nvPicPr>
        <p:blipFill>
          <a:blip r:embed="rId2"/>
          <a:stretch>
            <a:fillRect/>
          </a:stretch>
        </p:blipFill>
        <p:spPr>
          <a:xfrm>
            <a:off x="1904400" y="1891695"/>
            <a:ext cx="5335200" cy="2998111"/>
          </a:xfrm>
          <a:prstGeom prst="rect">
            <a:avLst/>
          </a:prstGeom>
        </p:spPr>
      </p:pic>
    </p:spTree>
    <p:extLst>
      <p:ext uri="{BB962C8B-B14F-4D97-AF65-F5344CB8AC3E}">
        <p14:creationId xmlns:p14="http://schemas.microsoft.com/office/powerpoint/2010/main" val="193578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4" name="Google Shape;724;p30"/>
          <p:cNvSpPr/>
          <p:nvPr/>
        </p:nvSpPr>
        <p:spPr>
          <a:xfrm rot="5400000">
            <a:off x="1472400" y="36711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30"/>
          <p:cNvGrpSpPr/>
          <p:nvPr/>
        </p:nvGrpSpPr>
        <p:grpSpPr>
          <a:xfrm rot="10800000" flipH="1">
            <a:off x="2858605" y="4113486"/>
            <a:ext cx="1334959" cy="1485874"/>
            <a:chOff x="912677" y="-457201"/>
            <a:chExt cx="1334959" cy="1485874"/>
          </a:xfrm>
        </p:grpSpPr>
        <p:sp>
          <p:nvSpPr>
            <p:cNvPr id="809" name="Google Shape;809;p30"/>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30"/>
          <p:cNvSpPr/>
          <p:nvPr/>
        </p:nvSpPr>
        <p:spPr>
          <a:xfrm>
            <a:off x="-12" y="4110000"/>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484277" y="3089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725127" y="6438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A2AA024-64B1-DA5E-8E53-D28C5AAC1717}"/>
              </a:ext>
            </a:extLst>
          </p:cNvPr>
          <p:cNvPicPr>
            <a:picLocks noChangeAspect="1"/>
          </p:cNvPicPr>
          <p:nvPr/>
        </p:nvPicPr>
        <p:blipFill rotWithShape="1">
          <a:blip r:embed="rId3"/>
          <a:srcRect t="51968"/>
          <a:stretch/>
        </p:blipFill>
        <p:spPr>
          <a:xfrm>
            <a:off x="1039251" y="4265505"/>
            <a:ext cx="2341777" cy="1124803"/>
          </a:xfrm>
          <a:prstGeom prst="rect">
            <a:avLst/>
          </a:prstGeom>
        </p:spPr>
      </p:pic>
      <p:pic>
        <p:nvPicPr>
          <p:cNvPr id="5" name="Picture 4" descr="A picture containing silhouette&#10;&#10;Description automatically generated">
            <a:extLst>
              <a:ext uri="{FF2B5EF4-FFF2-40B4-BE49-F238E27FC236}">
                <a16:creationId xmlns:a16="http://schemas.microsoft.com/office/drawing/2014/main" id="{C6E21768-6852-D603-E36C-51C89C7E1BC3}"/>
              </a:ext>
            </a:extLst>
          </p:cNvPr>
          <p:cNvPicPr>
            <a:picLocks noChangeAspect="1"/>
          </p:cNvPicPr>
          <p:nvPr/>
        </p:nvPicPr>
        <p:blipFill>
          <a:blip r:embed="rId4"/>
          <a:stretch>
            <a:fillRect/>
          </a:stretch>
        </p:blipFill>
        <p:spPr>
          <a:xfrm>
            <a:off x="0" y="4100373"/>
            <a:ext cx="1026187" cy="1026187"/>
          </a:xfrm>
          <a:prstGeom prst="rect">
            <a:avLst/>
          </a:prstGeom>
        </p:spPr>
      </p:pic>
      <p:sp>
        <p:nvSpPr>
          <p:cNvPr id="8" name="Subtitle 7">
            <a:extLst>
              <a:ext uri="{FF2B5EF4-FFF2-40B4-BE49-F238E27FC236}">
                <a16:creationId xmlns:a16="http://schemas.microsoft.com/office/drawing/2014/main" id="{3B432F69-EC4B-A901-DC75-7E2990F9CB33}"/>
              </a:ext>
            </a:extLst>
          </p:cNvPr>
          <p:cNvSpPr>
            <a:spLocks noGrp="1"/>
          </p:cNvSpPr>
          <p:nvPr>
            <p:ph type="subTitle" idx="3"/>
          </p:nvPr>
        </p:nvSpPr>
        <p:spPr>
          <a:xfrm>
            <a:off x="1423541" y="502771"/>
            <a:ext cx="2985300" cy="370800"/>
          </a:xfrm>
        </p:spPr>
        <p:txBody>
          <a:bodyPr/>
          <a:lstStyle/>
          <a:p>
            <a:r>
              <a:rPr lang="en-US"/>
              <a:t>IMAGE </a:t>
            </a:r>
            <a:r>
              <a:rPr lang="en-US" b="1">
                <a:solidFill>
                  <a:schemeClr val="accent2">
                    <a:lumMod val="40000"/>
                    <a:lumOff val="60000"/>
                  </a:schemeClr>
                </a:solidFill>
              </a:rPr>
              <a:t> </a:t>
            </a:r>
            <a:r>
              <a:rPr lang="en-US"/>
              <a:t>RECOGNITION</a:t>
            </a:r>
          </a:p>
          <a:p>
            <a:endParaRPr lang="en-US"/>
          </a:p>
        </p:txBody>
      </p:sp>
      <p:sp>
        <p:nvSpPr>
          <p:cNvPr id="10" name="Subtitle 7">
            <a:extLst>
              <a:ext uri="{FF2B5EF4-FFF2-40B4-BE49-F238E27FC236}">
                <a16:creationId xmlns:a16="http://schemas.microsoft.com/office/drawing/2014/main" id="{472D82E6-244A-7F5D-CCFC-7127C4B12EEE}"/>
              </a:ext>
            </a:extLst>
          </p:cNvPr>
          <p:cNvSpPr txBox="1">
            <a:spLocks/>
          </p:cNvSpPr>
          <p:nvPr/>
        </p:nvSpPr>
        <p:spPr>
          <a:xfrm>
            <a:off x="4365941" y="502171"/>
            <a:ext cx="2985300" cy="3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r>
              <a:rPr lang="en-US"/>
              <a:t>OBJECT DETECTION</a:t>
            </a:r>
          </a:p>
        </p:txBody>
      </p:sp>
      <p:pic>
        <p:nvPicPr>
          <p:cNvPr id="11" name="Picture 11" descr="A picture containing text, cat, screenshot, several&#10;&#10;Description automatically generated">
            <a:extLst>
              <a:ext uri="{FF2B5EF4-FFF2-40B4-BE49-F238E27FC236}">
                <a16:creationId xmlns:a16="http://schemas.microsoft.com/office/drawing/2014/main" id="{56CFF806-8890-1EED-086C-2E15576CC2A3}"/>
              </a:ext>
            </a:extLst>
          </p:cNvPr>
          <p:cNvPicPr>
            <a:picLocks noChangeAspect="1"/>
          </p:cNvPicPr>
          <p:nvPr/>
        </p:nvPicPr>
        <p:blipFill rotWithShape="1">
          <a:blip r:embed="rId5"/>
          <a:srcRect t="12000" r="49341" b="-445"/>
          <a:stretch/>
        </p:blipFill>
        <p:spPr>
          <a:xfrm>
            <a:off x="2057400" y="982433"/>
            <a:ext cx="1904866" cy="1792452"/>
          </a:xfrm>
          <a:prstGeom prst="rect">
            <a:avLst/>
          </a:prstGeom>
        </p:spPr>
      </p:pic>
      <p:pic>
        <p:nvPicPr>
          <p:cNvPr id="12" name="Picture 11" descr="A picture containing text, cat, screenshot, several&#10;&#10;Description automatically generated">
            <a:extLst>
              <a:ext uri="{FF2B5EF4-FFF2-40B4-BE49-F238E27FC236}">
                <a16:creationId xmlns:a16="http://schemas.microsoft.com/office/drawing/2014/main" id="{0BE98B80-03D2-B25B-B659-19B558455F0C}"/>
              </a:ext>
            </a:extLst>
          </p:cNvPr>
          <p:cNvPicPr>
            <a:picLocks noChangeAspect="1"/>
          </p:cNvPicPr>
          <p:nvPr/>
        </p:nvPicPr>
        <p:blipFill rotWithShape="1">
          <a:blip r:embed="rId5"/>
          <a:srcRect l="49282" t="12167" r="-120" b="-556"/>
          <a:stretch/>
        </p:blipFill>
        <p:spPr>
          <a:xfrm>
            <a:off x="4926150" y="985808"/>
            <a:ext cx="1911571" cy="1791327"/>
          </a:xfrm>
          <a:prstGeom prst="rect">
            <a:avLst/>
          </a:prstGeom>
        </p:spPr>
      </p:pic>
      <p:sp>
        <p:nvSpPr>
          <p:cNvPr id="4" name="Title 4">
            <a:extLst>
              <a:ext uri="{FF2B5EF4-FFF2-40B4-BE49-F238E27FC236}">
                <a16:creationId xmlns:a16="http://schemas.microsoft.com/office/drawing/2014/main" id="{2866AFA5-CCB9-F75E-DE76-A7DDEFC80902}"/>
              </a:ext>
            </a:extLst>
          </p:cNvPr>
          <p:cNvSpPr>
            <a:spLocks noGrp="1"/>
          </p:cNvSpPr>
          <p:nvPr>
            <p:ph type="title"/>
          </p:nvPr>
        </p:nvSpPr>
        <p:spPr>
          <a:xfrm>
            <a:off x="2758500" y="355025"/>
            <a:ext cx="3510000" cy="572700"/>
          </a:xfrm>
          <a:noFill/>
          <a:ln>
            <a:noFill/>
          </a:ln>
        </p:spPr>
        <p:txBody>
          <a:bodyPr spcFirstLastPara="1" wrap="square" lIns="91425" tIns="91425" rIns="91425" bIns="91425" anchor="t" anchorCtr="0">
            <a:noAutofit/>
          </a:bodyPr>
          <a:lstStyle/>
          <a:p>
            <a:r>
              <a:rPr lang="en-US" sz="4000">
                <a:solidFill>
                  <a:schemeClr val="tx1"/>
                </a:solidFill>
                <a:latin typeface="STHupo" panose="02010800040101010101" pitchFamily="2" charset="-122"/>
                <a:ea typeface="STHupo" panose="02010800040101010101" pitchFamily="2" charset="-122"/>
              </a:rPr>
              <a:t>VS</a:t>
            </a:r>
          </a:p>
        </p:txBody>
      </p:sp>
      <p:sp>
        <p:nvSpPr>
          <p:cNvPr id="2" name="TextBox 1">
            <a:extLst>
              <a:ext uri="{FF2B5EF4-FFF2-40B4-BE49-F238E27FC236}">
                <a16:creationId xmlns:a16="http://schemas.microsoft.com/office/drawing/2014/main" id="{181B2398-88CC-EDF4-6AD5-9626EC6D3296}"/>
              </a:ext>
            </a:extLst>
          </p:cNvPr>
          <p:cNvSpPr txBox="1"/>
          <p:nvPr/>
        </p:nvSpPr>
        <p:spPr>
          <a:xfrm>
            <a:off x="2054707" y="2773084"/>
            <a:ext cx="25939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Image classification</a:t>
            </a:r>
            <a:r>
              <a:rPr lang="en-US"/>
              <a:t> involves predicting the class of one object in an image</a:t>
            </a:r>
          </a:p>
        </p:txBody>
      </p:sp>
      <p:sp>
        <p:nvSpPr>
          <p:cNvPr id="6" name="TextBox 5">
            <a:extLst>
              <a:ext uri="{FF2B5EF4-FFF2-40B4-BE49-F238E27FC236}">
                <a16:creationId xmlns:a16="http://schemas.microsoft.com/office/drawing/2014/main" id="{D98D9F5A-3979-9A7E-BCFC-B64F65DCC56C}"/>
              </a:ext>
            </a:extLst>
          </p:cNvPr>
          <p:cNvSpPr txBox="1"/>
          <p:nvPr/>
        </p:nvSpPr>
        <p:spPr>
          <a:xfrm>
            <a:off x="4928082" y="2783667"/>
            <a:ext cx="25622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Object detection</a:t>
            </a:r>
            <a:r>
              <a:rPr lang="en-US"/>
              <a:t> combines these two tasks and localizes and classifies one or more objects in an image.</a:t>
            </a:r>
          </a:p>
        </p:txBody>
      </p:sp>
    </p:spTree>
    <p:extLst>
      <p:ext uri="{BB962C8B-B14F-4D97-AF65-F5344CB8AC3E}">
        <p14:creationId xmlns:p14="http://schemas.microsoft.com/office/powerpoint/2010/main" val="154072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D6A4-64AF-4BCC-2D4D-661930F80C8C}"/>
              </a:ext>
            </a:extLst>
          </p:cNvPr>
          <p:cNvSpPr>
            <a:spLocks noGrp="1"/>
          </p:cNvSpPr>
          <p:nvPr>
            <p:ph type="title"/>
          </p:nvPr>
        </p:nvSpPr>
        <p:spPr/>
        <p:txBody>
          <a:bodyPr/>
          <a:lstStyle/>
          <a:p>
            <a:r>
              <a:rPr lang="en-US"/>
              <a:t>Image </a:t>
            </a:r>
            <a:r>
              <a:rPr lang="en-US">
                <a:solidFill>
                  <a:schemeClr val="tx1"/>
                </a:solidFill>
              </a:rPr>
              <a:t>recognition </a:t>
            </a:r>
            <a:r>
              <a:rPr lang="en-US"/>
              <a:t>in our life</a:t>
            </a:r>
          </a:p>
        </p:txBody>
      </p:sp>
      <p:sp>
        <p:nvSpPr>
          <p:cNvPr id="3" name="Text Placeholder 2">
            <a:extLst>
              <a:ext uri="{FF2B5EF4-FFF2-40B4-BE49-F238E27FC236}">
                <a16:creationId xmlns:a16="http://schemas.microsoft.com/office/drawing/2014/main" id="{0870D142-FD2E-8709-4D4D-08055BC55820}"/>
              </a:ext>
            </a:extLst>
          </p:cNvPr>
          <p:cNvSpPr>
            <a:spLocks noGrp="1"/>
          </p:cNvSpPr>
          <p:nvPr>
            <p:ph type="body" idx="1"/>
          </p:nvPr>
        </p:nvSpPr>
        <p:spPr>
          <a:xfrm>
            <a:off x="779725" y="1295626"/>
            <a:ext cx="3854463" cy="3641926"/>
          </a:xfrm>
        </p:spPr>
        <p:txBody>
          <a:bodyPr/>
          <a:lstStyle/>
          <a:p>
            <a:r>
              <a:rPr lang="en-US"/>
              <a:t>Classification of skin cancer</a:t>
            </a:r>
          </a:p>
          <a:p>
            <a:pPr marL="190500" indent="0">
              <a:buNone/>
            </a:pPr>
            <a:br>
              <a:rPr lang="en-US"/>
            </a:br>
            <a:endParaRPr lang="en-US"/>
          </a:p>
        </p:txBody>
      </p:sp>
      <p:sp>
        <p:nvSpPr>
          <p:cNvPr id="6" name="Text Placeholder 2">
            <a:extLst>
              <a:ext uri="{FF2B5EF4-FFF2-40B4-BE49-F238E27FC236}">
                <a16:creationId xmlns:a16="http://schemas.microsoft.com/office/drawing/2014/main" id="{22EE4782-E795-8E77-5264-9DEF51365206}"/>
              </a:ext>
            </a:extLst>
          </p:cNvPr>
          <p:cNvSpPr txBox="1">
            <a:spLocks/>
          </p:cNvSpPr>
          <p:nvPr/>
        </p:nvSpPr>
        <p:spPr>
          <a:xfrm>
            <a:off x="4555219" y="1297064"/>
            <a:ext cx="3854463" cy="3641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r>
              <a:rPr lang="en-US"/>
              <a:t>Detection of cancer cells in pathology slides</a:t>
            </a:r>
          </a:p>
          <a:p>
            <a:endParaRPr lang="en-US"/>
          </a:p>
        </p:txBody>
      </p:sp>
      <p:pic>
        <p:nvPicPr>
          <p:cNvPr id="7" name="Picture 7" descr="Background pattern&#10;&#10;Description automatically generated">
            <a:extLst>
              <a:ext uri="{FF2B5EF4-FFF2-40B4-BE49-F238E27FC236}">
                <a16:creationId xmlns:a16="http://schemas.microsoft.com/office/drawing/2014/main" id="{84930FCB-AE67-5271-C4D3-EFA576F081DE}"/>
              </a:ext>
            </a:extLst>
          </p:cNvPr>
          <p:cNvPicPr>
            <a:picLocks noChangeAspect="1"/>
          </p:cNvPicPr>
          <p:nvPr/>
        </p:nvPicPr>
        <p:blipFill>
          <a:blip r:embed="rId2"/>
          <a:stretch>
            <a:fillRect/>
          </a:stretch>
        </p:blipFill>
        <p:spPr>
          <a:xfrm>
            <a:off x="4871768" y="2171179"/>
            <a:ext cx="3713671" cy="1879442"/>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ACD813B0-EE9F-7109-3085-9E60317738C9}"/>
              </a:ext>
            </a:extLst>
          </p:cNvPr>
          <p:cNvPicPr>
            <a:picLocks noChangeAspect="1"/>
          </p:cNvPicPr>
          <p:nvPr/>
        </p:nvPicPr>
        <p:blipFill>
          <a:blip r:embed="rId3"/>
          <a:stretch>
            <a:fillRect/>
          </a:stretch>
        </p:blipFill>
        <p:spPr>
          <a:xfrm>
            <a:off x="850900" y="2166186"/>
            <a:ext cx="3558116" cy="2229295"/>
          </a:xfrm>
          <a:prstGeom prst="rect">
            <a:avLst/>
          </a:prstGeom>
        </p:spPr>
      </p:pic>
    </p:spTree>
    <p:extLst>
      <p:ext uri="{BB962C8B-B14F-4D97-AF65-F5344CB8AC3E}">
        <p14:creationId xmlns:p14="http://schemas.microsoft.com/office/powerpoint/2010/main" val="148510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1129-C03B-B92E-8A8C-417904812613}"/>
              </a:ext>
            </a:extLst>
          </p:cNvPr>
          <p:cNvSpPr>
            <a:spLocks noGrp="1"/>
          </p:cNvSpPr>
          <p:nvPr>
            <p:ph type="title"/>
          </p:nvPr>
        </p:nvSpPr>
        <p:spPr/>
        <p:txBody>
          <a:bodyPr/>
          <a:lstStyle/>
          <a:p>
            <a:r>
              <a:rPr lang="en-US"/>
              <a:t>Image </a:t>
            </a:r>
            <a:r>
              <a:rPr lang="en-US">
                <a:solidFill>
                  <a:schemeClr val="tx1"/>
                </a:solidFill>
              </a:rPr>
              <a:t>recognition </a:t>
            </a:r>
            <a:r>
              <a:rPr lang="en-US"/>
              <a:t>in our life</a:t>
            </a:r>
          </a:p>
          <a:p>
            <a:endParaRPr lang="en-US"/>
          </a:p>
        </p:txBody>
      </p:sp>
      <p:sp>
        <p:nvSpPr>
          <p:cNvPr id="3" name="Text Placeholder 2">
            <a:extLst>
              <a:ext uri="{FF2B5EF4-FFF2-40B4-BE49-F238E27FC236}">
                <a16:creationId xmlns:a16="http://schemas.microsoft.com/office/drawing/2014/main" id="{31A71E94-2382-7CC0-F9B2-5316E07489A8}"/>
              </a:ext>
            </a:extLst>
          </p:cNvPr>
          <p:cNvSpPr>
            <a:spLocks noGrp="1"/>
          </p:cNvSpPr>
          <p:nvPr>
            <p:ph type="body" idx="1"/>
          </p:nvPr>
        </p:nvSpPr>
        <p:spPr>
          <a:xfrm>
            <a:off x="725810" y="1295626"/>
            <a:ext cx="3207482" cy="2865549"/>
          </a:xfrm>
        </p:spPr>
        <p:txBody>
          <a:bodyPr/>
          <a:lstStyle/>
          <a:p>
            <a:r>
              <a:rPr lang="en-US"/>
              <a:t>Land use mapping </a:t>
            </a:r>
          </a:p>
          <a:p>
            <a:endParaRPr lang="en-US"/>
          </a:p>
        </p:txBody>
      </p:sp>
      <p:sp>
        <p:nvSpPr>
          <p:cNvPr id="8" name="Text Placeholder 2">
            <a:extLst>
              <a:ext uri="{FF2B5EF4-FFF2-40B4-BE49-F238E27FC236}">
                <a16:creationId xmlns:a16="http://schemas.microsoft.com/office/drawing/2014/main" id="{25E2451B-F282-A815-F3C5-AFEAB94DF819}"/>
              </a:ext>
            </a:extLst>
          </p:cNvPr>
          <p:cNvSpPr txBox="1">
            <a:spLocks/>
          </p:cNvSpPr>
          <p:nvPr/>
        </p:nvSpPr>
        <p:spPr>
          <a:xfrm>
            <a:off x="4575348" y="1295626"/>
            <a:ext cx="3854463" cy="3641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r>
              <a:rPr lang="en-US"/>
              <a:t>Automated inspection and quality control</a:t>
            </a:r>
          </a:p>
          <a:p>
            <a:pPr marL="190500" indent="0">
              <a:buNone/>
            </a:pPr>
            <a:br>
              <a:rPr lang="en-US"/>
            </a:br>
            <a:endParaRPr lang="en-US"/>
          </a:p>
        </p:txBody>
      </p:sp>
      <p:pic>
        <p:nvPicPr>
          <p:cNvPr id="9" name="Picture 9">
            <a:extLst>
              <a:ext uri="{FF2B5EF4-FFF2-40B4-BE49-F238E27FC236}">
                <a16:creationId xmlns:a16="http://schemas.microsoft.com/office/drawing/2014/main" id="{F8D773DE-EBC3-1748-E035-9BD48FFB30D5}"/>
              </a:ext>
            </a:extLst>
          </p:cNvPr>
          <p:cNvPicPr>
            <a:picLocks noChangeAspect="1"/>
          </p:cNvPicPr>
          <p:nvPr/>
        </p:nvPicPr>
        <p:blipFill>
          <a:blip r:embed="rId2"/>
          <a:stretch>
            <a:fillRect/>
          </a:stretch>
        </p:blipFill>
        <p:spPr>
          <a:xfrm>
            <a:off x="5216825" y="1745481"/>
            <a:ext cx="2743200" cy="2752405"/>
          </a:xfrm>
          <a:prstGeom prst="rect">
            <a:avLst/>
          </a:prstGeom>
        </p:spPr>
      </p:pic>
      <p:pic>
        <p:nvPicPr>
          <p:cNvPr id="10" name="Picture 10" descr="A picture containing text, indoor, different, screenshot&#10;&#10;Description automatically generated">
            <a:extLst>
              <a:ext uri="{FF2B5EF4-FFF2-40B4-BE49-F238E27FC236}">
                <a16:creationId xmlns:a16="http://schemas.microsoft.com/office/drawing/2014/main" id="{54577757-B161-9D8A-129F-22641B26A017}"/>
              </a:ext>
            </a:extLst>
          </p:cNvPr>
          <p:cNvPicPr>
            <a:picLocks noChangeAspect="1"/>
          </p:cNvPicPr>
          <p:nvPr/>
        </p:nvPicPr>
        <p:blipFill rotWithShape="1">
          <a:blip r:embed="rId3"/>
          <a:srcRect r="61020" b="452"/>
          <a:stretch/>
        </p:blipFill>
        <p:spPr>
          <a:xfrm>
            <a:off x="914400" y="1883075"/>
            <a:ext cx="3144078" cy="2880227"/>
          </a:xfrm>
          <a:prstGeom prst="rect">
            <a:avLst/>
          </a:prstGeom>
        </p:spPr>
      </p:pic>
    </p:spTree>
    <p:extLst>
      <p:ext uri="{BB962C8B-B14F-4D97-AF65-F5344CB8AC3E}">
        <p14:creationId xmlns:p14="http://schemas.microsoft.com/office/powerpoint/2010/main" val="328263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285550" y="3128100"/>
            <a:ext cx="6504300" cy="837300"/>
          </a:xfrm>
          <a:prstGeom prst="rect">
            <a:avLst/>
          </a:prstGeom>
          <a:noFill/>
          <a:ln>
            <a:noFill/>
          </a:ln>
        </p:spPr>
        <p:txBody>
          <a:bodyPr spcFirstLastPara="1" wrap="square" lIns="91425" tIns="91425" rIns="91425" bIns="91425" anchor="ctr" anchorCtr="0">
            <a:noAutofit/>
          </a:bodyPr>
          <a:lstStyle/>
          <a:p>
            <a:pPr marL="457200" indent="-317500">
              <a:lnSpc>
                <a:spcPct val="90000"/>
              </a:lnSpc>
            </a:pPr>
            <a:r>
              <a:rPr lang="en-US">
                <a:solidFill>
                  <a:schemeClr val="tx1"/>
                </a:solidFill>
                <a:latin typeface="STHupo" panose="02010800040101010101" pitchFamily="2" charset="-122"/>
                <a:ea typeface="STHupo" panose="02010800040101010101" pitchFamily="2" charset="-122"/>
              </a:rPr>
              <a:t>Teachable machine</a:t>
            </a:r>
            <a:endParaRPr lang="en-US"/>
          </a:p>
          <a:p>
            <a:pPr>
              <a:lnSpc>
                <a:spcPct val="90000"/>
              </a:lnSpc>
            </a:pPr>
            <a:endParaRPr lang="en-US">
              <a:ea typeface="STHupo" panose="02010800040101010101" pitchFamily="2" charset="-122"/>
            </a:endParaRPr>
          </a:p>
        </p:txBody>
      </p:sp>
      <p:sp>
        <p:nvSpPr>
          <p:cNvPr id="839" name="Google Shape;839;p31"/>
          <p:cNvSpPr txBox="1">
            <a:spLocks noGrp="1"/>
          </p:cNvSpPr>
          <p:nvPr>
            <p:ph type="title"/>
          </p:nvPr>
        </p:nvSpPr>
        <p:spPr>
          <a:xfrm>
            <a:off x="4912500" y="1273788"/>
            <a:ext cx="1376400" cy="1377600"/>
          </a:xfrm>
          <a:prstGeom prst="rect">
            <a:avLst/>
          </a:prstGeom>
          <a:solidFill>
            <a:schemeClr val="accent1"/>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a:solidFill>
                  <a:schemeClr val="bg1"/>
                </a:solidFill>
                <a:latin typeface="STHupo" panose="02010800040101010101" pitchFamily="2" charset="-122"/>
                <a:ea typeface="STHupo" panose="02010800040101010101" pitchFamily="2" charset="-122"/>
              </a:rPr>
              <a:t>03</a:t>
            </a:r>
            <a:endParaRPr sz="720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102568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02570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562" y="2957838"/>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31"/>
          <p:cNvGrpSpPr/>
          <p:nvPr/>
        </p:nvGrpSpPr>
        <p:grpSpPr>
          <a:xfrm>
            <a:off x="115347" y="3062683"/>
            <a:ext cx="794882" cy="828632"/>
            <a:chOff x="2747509" y="475829"/>
            <a:chExt cx="677129" cy="705879"/>
          </a:xfrm>
        </p:grpSpPr>
        <p:sp>
          <p:nvSpPr>
            <p:cNvPr id="864" name="Google Shape;864;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1"/>
          <p:cNvGrpSpPr/>
          <p:nvPr/>
        </p:nvGrpSpPr>
        <p:grpSpPr>
          <a:xfrm rot="5400000">
            <a:off x="-35379" y="4245326"/>
            <a:ext cx="1162412"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413917"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472838"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102565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612" y="1949800"/>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1504" y="1961723"/>
            <a:ext cx="1028713" cy="1001793"/>
            <a:chOff x="2327870" y="1425147"/>
            <a:chExt cx="462780" cy="450669"/>
          </a:xfrm>
        </p:grpSpPr>
        <p:sp>
          <p:nvSpPr>
            <p:cNvPr id="950" name="Google Shape;950;p31"/>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2970302" y="-449576"/>
            <a:ext cx="1334959" cy="1485874"/>
            <a:chOff x="912677" y="-457201"/>
            <a:chExt cx="1334959" cy="1485874"/>
          </a:xfrm>
        </p:grpSpPr>
        <p:sp>
          <p:nvSpPr>
            <p:cNvPr id="995" name="Google Shape;995;p3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1"/>
          <p:cNvSpPr/>
          <p:nvPr/>
        </p:nvSpPr>
        <p:spPr>
          <a:xfrm>
            <a:off x="205580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2437013" y="21890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54915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71748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855864" y="39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6627589" y="4428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49250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5319751"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CCBC78F1-EDC6-2D0D-8EC7-81338480B1D0}"/>
              </a:ext>
            </a:extLst>
          </p:cNvPr>
          <p:cNvGrpSpPr/>
          <p:nvPr/>
        </p:nvGrpSpPr>
        <p:grpSpPr>
          <a:xfrm>
            <a:off x="503136" y="-280280"/>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09775ABC-A8CB-049A-01A3-2675D7A3074C}"/>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FD57DB61-4C81-A36E-108D-9DD907EC64B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8516BB17-131B-4ADF-4AC2-A8B289091ECD}"/>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647CE1A9-8CD5-6EB7-D443-BA979256F75F}"/>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1CCAA40-7FDA-4EED-D4E1-F44FC8C7FD02}"/>
                </a:ext>
              </a:extLst>
            </p:cNvPr>
            <p:cNvPicPr>
              <a:picLocks noChangeAspect="1"/>
            </p:cNvPicPr>
            <p:nvPr/>
          </p:nvPicPr>
          <p:blipFill>
            <a:blip r:embed="rId6"/>
            <a:stretch>
              <a:fillRect/>
            </a:stretch>
          </p:blipFill>
          <p:spPr>
            <a:xfrm rot="5400000">
              <a:off x="975302" y="-280280"/>
              <a:ext cx="1395496" cy="1395496"/>
            </a:xfrm>
            <a:prstGeom prst="rect">
              <a:avLst/>
            </a:prstGeom>
          </p:spPr>
        </p:pic>
      </p:grpSp>
      <p:sp>
        <p:nvSpPr>
          <p:cNvPr id="8" name="TextBox 7">
            <a:extLst>
              <a:ext uri="{FF2B5EF4-FFF2-40B4-BE49-F238E27FC236}">
                <a16:creationId xmlns:a16="http://schemas.microsoft.com/office/drawing/2014/main" id="{11E945E9-F315-2DE6-9337-F47F51E38FE0}"/>
              </a:ext>
            </a:extLst>
          </p:cNvPr>
          <p:cNvSpPr txBox="1"/>
          <p:nvPr/>
        </p:nvSpPr>
        <p:spPr>
          <a:xfrm>
            <a:off x="3560400" y="3544650"/>
            <a:ext cx="3877200" cy="316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https://teachablemachine.withgoogle.com</a:t>
            </a:r>
          </a:p>
        </p:txBody>
      </p:sp>
    </p:spTree>
    <p:extLst>
      <p:ext uri="{BB962C8B-B14F-4D97-AF65-F5344CB8AC3E}">
        <p14:creationId xmlns:p14="http://schemas.microsoft.com/office/powerpoint/2010/main" val="106260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38;p31">
            <a:extLst>
              <a:ext uri="{FF2B5EF4-FFF2-40B4-BE49-F238E27FC236}">
                <a16:creationId xmlns:a16="http://schemas.microsoft.com/office/drawing/2014/main" id="{4224A3BB-5CDC-5BC4-EC42-3953832D1D86}"/>
              </a:ext>
            </a:extLst>
          </p:cNvPr>
          <p:cNvSpPr txBox="1">
            <a:spLocks/>
          </p:cNvSpPr>
          <p:nvPr/>
        </p:nvSpPr>
        <p:spPr>
          <a:xfrm>
            <a:off x="1322550" y="450600"/>
            <a:ext cx="6504300" cy="83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Rubik ExtraBold"/>
              <a:buNone/>
              <a:defRPr sz="40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600"/>
              <a:buFont typeface="Rubik ExtraBold"/>
              <a:buNone/>
              <a:defRPr sz="3600" b="0" i="0" u="none" strike="noStrike" cap="none">
                <a:solidFill>
                  <a:schemeClr val="dk1"/>
                </a:solidFill>
                <a:latin typeface="Rubik ExtraBold"/>
                <a:ea typeface="Rubik ExtraBold"/>
                <a:cs typeface="Rubik ExtraBold"/>
                <a:sym typeface="Rubik ExtraBold"/>
              </a:defRPr>
            </a:lvl9pPr>
          </a:lstStyle>
          <a:p>
            <a:pPr marL="457200" indent="-317500">
              <a:lnSpc>
                <a:spcPct val="90000"/>
              </a:lnSpc>
            </a:pPr>
            <a:r>
              <a:rPr lang="en-US">
                <a:solidFill>
                  <a:schemeClr val="tx1"/>
                </a:solidFill>
                <a:latin typeface="STHupo"/>
                <a:ea typeface="STHupo"/>
              </a:rPr>
              <a:t>STEPS</a:t>
            </a:r>
            <a:endParaRPr lang="en-US"/>
          </a:p>
          <a:p>
            <a:pPr>
              <a:lnSpc>
                <a:spcPct val="90000"/>
              </a:lnSpc>
            </a:pPr>
            <a:endParaRPr lang="en-US">
              <a:ea typeface="STHupo" panose="02010800040101010101" pitchFamily="2" charset="-122"/>
            </a:endParaRPr>
          </a:p>
        </p:txBody>
      </p:sp>
      <p:pic>
        <p:nvPicPr>
          <p:cNvPr id="9" name="Picture 3" descr="Diagram&#10;&#10;Description automatically generated">
            <a:extLst>
              <a:ext uri="{FF2B5EF4-FFF2-40B4-BE49-F238E27FC236}">
                <a16:creationId xmlns:a16="http://schemas.microsoft.com/office/drawing/2014/main" id="{5FA0476A-C26B-9772-3285-9EF83CB4C173}"/>
              </a:ext>
            </a:extLst>
          </p:cNvPr>
          <p:cNvPicPr>
            <a:picLocks noChangeAspect="1"/>
          </p:cNvPicPr>
          <p:nvPr/>
        </p:nvPicPr>
        <p:blipFill>
          <a:blip r:embed="rId2"/>
          <a:stretch>
            <a:fillRect/>
          </a:stretch>
        </p:blipFill>
        <p:spPr>
          <a:xfrm>
            <a:off x="1188900" y="1029263"/>
            <a:ext cx="6766200" cy="3084973"/>
          </a:xfrm>
          <a:prstGeom prst="rect">
            <a:avLst/>
          </a:prstGeom>
        </p:spPr>
      </p:pic>
    </p:spTree>
    <p:extLst>
      <p:ext uri="{BB962C8B-B14F-4D97-AF65-F5344CB8AC3E}">
        <p14:creationId xmlns:p14="http://schemas.microsoft.com/office/powerpoint/2010/main" val="28734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 sz="4000">
                <a:latin typeface="STHupo" panose="02010800040101010101" pitchFamily="2" charset="-122"/>
                <a:ea typeface="STHupo" panose="02010800040101010101" pitchFamily="2" charset="-122"/>
              </a:rPr>
              <a:t>TABLE OF CONTENTS</a:t>
            </a:r>
            <a:endParaRPr sz="4000">
              <a:latin typeface="STHupo" panose="02010800040101010101" pitchFamily="2" charset="-122"/>
              <a:ea typeface="STHupo" panose="02010800040101010101" pitchFamily="2" charset="-122"/>
            </a:endParaRPr>
          </a:p>
        </p:txBody>
      </p:sp>
      <p:sp>
        <p:nvSpPr>
          <p:cNvPr id="546" name="Google Shape;546;p28"/>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47" name="Google Shape;547;p28"/>
          <p:cNvSpPr txBox="1">
            <a:spLocks noGrp="1"/>
          </p:cNvSpPr>
          <p:nvPr>
            <p:ph type="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48" name="Google Shape;548;p28"/>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0" name="Google Shape;550;p28"/>
          <p:cNvSpPr txBox="1">
            <a:spLocks noGrp="1"/>
          </p:cNvSpPr>
          <p:nvPr>
            <p:ph type="subTitle" idx="9"/>
          </p:nvPr>
        </p:nvSpPr>
        <p:spPr>
          <a:xfrm>
            <a:off x="2286737" y="2174600"/>
            <a:ext cx="2089500" cy="447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2800">
                <a:latin typeface="STHupo"/>
                <a:ea typeface="STHupo"/>
              </a:rPr>
              <a:t>DIGITAL  </a:t>
            </a:r>
            <a:endParaRPr lang="en" sz="2800">
              <a:latin typeface="STHupo"/>
              <a:ea typeface="STHupo"/>
            </a:endParaRPr>
          </a:p>
          <a:p>
            <a:pPr>
              <a:lnSpc>
                <a:spcPct val="90000"/>
              </a:lnSpc>
              <a:buClr>
                <a:srgbClr val="191919"/>
              </a:buClr>
              <a:buSzPts val="5200"/>
            </a:pPr>
            <a:r>
              <a:rPr lang="en-US" sz="2800">
                <a:latin typeface="STHupo"/>
                <a:ea typeface="STHupo"/>
              </a:rPr>
              <a:t>IMAGE</a:t>
            </a:r>
            <a:endParaRPr lang="en" sz="2800">
              <a:latin typeface="STHupo" panose="02010800040101010101" pitchFamily="2" charset="-122"/>
              <a:ea typeface="STHupo" panose="02010800040101010101" pitchFamily="2" charset="-122"/>
            </a:endParaRPr>
          </a:p>
          <a:p>
            <a:pPr>
              <a:lnSpc>
                <a:spcPct val="90000"/>
              </a:lnSpc>
              <a:buClr>
                <a:srgbClr val="191919"/>
              </a:buClr>
              <a:buSzPts val="5200"/>
            </a:pPr>
            <a:endParaRPr lang="en" sz="2800">
              <a:latin typeface="STHupo" panose="02010800040101010101" pitchFamily="2" charset="-122"/>
              <a:ea typeface="STHupo" panose="02010800040101010101" pitchFamily="2" charset="-122"/>
            </a:endParaRPr>
          </a:p>
        </p:txBody>
      </p:sp>
      <p:sp>
        <p:nvSpPr>
          <p:cNvPr id="551" name="Google Shape;551;p28"/>
          <p:cNvSpPr txBox="1">
            <a:spLocks noGrp="1"/>
          </p:cNvSpPr>
          <p:nvPr>
            <p:ph type="subTitle" idx="13"/>
          </p:nvPr>
        </p:nvSpPr>
        <p:spPr>
          <a:xfrm>
            <a:off x="2214737" y="3286745"/>
            <a:ext cx="2449500" cy="825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endParaRPr lang="en-US" sz="2800">
              <a:latin typeface="STHupo" panose="02010800040101010101" pitchFamily="2" charset="-122"/>
              <a:ea typeface="STHupo" panose="02010800040101010101" pitchFamily="2" charset="-122"/>
            </a:endParaRPr>
          </a:p>
          <a:p>
            <a:pPr>
              <a:lnSpc>
                <a:spcPct val="90000"/>
              </a:lnSpc>
              <a:buClr>
                <a:srgbClr val="191919"/>
              </a:buClr>
              <a:buSzPts val="5200"/>
            </a:pPr>
            <a:endParaRPr lang="en-US" sz="2800">
              <a:latin typeface="STHupo" panose="02010800040101010101" pitchFamily="2" charset="-122"/>
              <a:ea typeface="STHupo" panose="02010800040101010101" pitchFamily="2" charset="-122"/>
            </a:endParaRPr>
          </a:p>
        </p:txBody>
      </p:sp>
      <p:sp>
        <p:nvSpPr>
          <p:cNvPr id="552" name="Google Shape;552;p28"/>
          <p:cNvSpPr txBox="1">
            <a:spLocks noGrp="1"/>
          </p:cNvSpPr>
          <p:nvPr>
            <p:ph type="subTitle" idx="14"/>
          </p:nvPr>
        </p:nvSpPr>
        <p:spPr>
          <a:xfrm>
            <a:off x="5732700" y="2221600"/>
            <a:ext cx="2980500" cy="6996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2800">
                <a:latin typeface="STHupo" panose="02010800040101010101" pitchFamily="2" charset="-122"/>
                <a:ea typeface="STHupo" panose="02010800040101010101" pitchFamily="2" charset="-122"/>
              </a:rPr>
              <a:t>IMAGE </a:t>
            </a:r>
          </a:p>
          <a:p>
            <a:pPr>
              <a:lnSpc>
                <a:spcPct val="90000"/>
              </a:lnSpc>
              <a:buClr>
                <a:srgbClr val="191919"/>
              </a:buClr>
              <a:buSzPts val="5200"/>
            </a:pPr>
            <a:r>
              <a:rPr lang="en-US" sz="2800">
                <a:latin typeface="STHupo" panose="02010800040101010101" pitchFamily="2" charset="-122"/>
                <a:ea typeface="STHupo" panose="02010800040101010101" pitchFamily="2" charset="-122"/>
              </a:rPr>
              <a:t>RECOGNITION</a:t>
            </a:r>
            <a:br>
              <a:rPr lang="en-US" sz="2800">
                <a:latin typeface="STHupo" panose="02010800040101010101" pitchFamily="2" charset="-122"/>
                <a:ea typeface="STHupo" panose="02010800040101010101" pitchFamily="2" charset="-122"/>
              </a:rPr>
            </a:br>
            <a:endParaRPr lang="en-US" sz="2800">
              <a:latin typeface="STHupo" panose="02010800040101010101" pitchFamily="2" charset="-122"/>
              <a:ea typeface="STHupo" panose="02010800040101010101" pitchFamily="2" charset="-122"/>
            </a:endParaRPr>
          </a:p>
          <a:p>
            <a:pPr>
              <a:lnSpc>
                <a:spcPct val="90000"/>
              </a:lnSpc>
              <a:buClr>
                <a:srgbClr val="191919"/>
              </a:buClr>
              <a:buSzPts val="5200"/>
            </a:pPr>
            <a:endParaRPr lang="en-US" sz="2800">
              <a:latin typeface="STHupo" panose="02010800040101010101" pitchFamily="2" charset="-122"/>
              <a:ea typeface="STHupo" panose="02010800040101010101" pitchFamily="2" charset="-122"/>
            </a:endParaRPr>
          </a:p>
        </p:txBody>
      </p:sp>
      <p:sp>
        <p:nvSpPr>
          <p:cNvPr id="553" name="Google Shape;553;p28"/>
          <p:cNvSpPr txBox="1">
            <a:spLocks noGrp="1"/>
          </p:cNvSpPr>
          <p:nvPr>
            <p:ph type="subTitle" idx="15"/>
          </p:nvPr>
        </p:nvSpPr>
        <p:spPr>
          <a:xfrm>
            <a:off x="5963597" y="3313290"/>
            <a:ext cx="2089500" cy="447600"/>
          </a:xfrm>
          <a:prstGeom prst="rect">
            <a:avLst/>
          </a:prstGeom>
          <a:noFill/>
          <a:ln>
            <a:noFill/>
          </a:ln>
        </p:spPr>
        <p:txBody>
          <a:bodyPr spcFirstLastPara="1" wrap="square" lIns="91425" tIns="91425" rIns="91425" bIns="91425" anchor="ctr" anchorCtr="0">
            <a:noAutofit/>
          </a:bodyPr>
          <a:lstStyle/>
          <a:p>
            <a:pPr>
              <a:lnSpc>
                <a:spcPct val="90000"/>
              </a:lnSpc>
            </a:pPr>
            <a:r>
              <a:rPr lang="en-US" sz="2800">
                <a:latin typeface="STHupo"/>
                <a:ea typeface="STHupo"/>
              </a:rPr>
              <a:t>Q&amp;A</a:t>
            </a:r>
            <a:endParaRPr lang="en-US"/>
          </a:p>
        </p:txBody>
      </p:sp>
      <p:sp>
        <p:nvSpPr>
          <p:cNvPr id="554" name="Google Shape;554;p28"/>
          <p:cNvSpPr/>
          <p:nvPr/>
        </p:nvSpPr>
        <p:spPr>
          <a:xfrm>
            <a:off x="8119201" y="1787826"/>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7304225" y="5982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0" y="1038300"/>
            <a:ext cx="1028700" cy="266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22099" y="1327225"/>
            <a:ext cx="384502" cy="384407"/>
          </a:xfrm>
          <a:custGeom>
            <a:avLst/>
            <a:gdLst/>
            <a:ahLst/>
            <a:cxnLst/>
            <a:rect l="l" t="t" r="r" b="b"/>
            <a:pathLst>
              <a:path w="5866" h="5865" extrusionOk="0">
                <a:moveTo>
                  <a:pt x="3988" y="0"/>
                </a:moveTo>
                <a:lnTo>
                  <a:pt x="2872" y="1693"/>
                </a:lnTo>
                <a:lnTo>
                  <a:pt x="1596" y="111"/>
                </a:lnTo>
                <a:lnTo>
                  <a:pt x="2013" y="2098"/>
                </a:lnTo>
                <a:lnTo>
                  <a:pt x="2013" y="2098"/>
                </a:lnTo>
                <a:lnTo>
                  <a:pt x="1" y="1877"/>
                </a:lnTo>
                <a:lnTo>
                  <a:pt x="1694" y="2994"/>
                </a:lnTo>
                <a:lnTo>
                  <a:pt x="111" y="4270"/>
                </a:lnTo>
                <a:lnTo>
                  <a:pt x="2099" y="3852"/>
                </a:lnTo>
                <a:lnTo>
                  <a:pt x="1890" y="5865"/>
                </a:lnTo>
                <a:lnTo>
                  <a:pt x="2994" y="4171"/>
                </a:lnTo>
                <a:lnTo>
                  <a:pt x="4270" y="5754"/>
                </a:lnTo>
                <a:lnTo>
                  <a:pt x="3853" y="3767"/>
                </a:lnTo>
                <a:lnTo>
                  <a:pt x="5865" y="3987"/>
                </a:lnTo>
                <a:lnTo>
                  <a:pt x="4172" y="2871"/>
                </a:lnTo>
                <a:lnTo>
                  <a:pt x="5755" y="1595"/>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22099" y="1904593"/>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322099" y="3029505"/>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322099" y="2482746"/>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8"/>
          <p:cNvGrpSpPr/>
          <p:nvPr/>
        </p:nvGrpSpPr>
        <p:grpSpPr>
          <a:xfrm rot="5400000">
            <a:off x="-189025" y="4102488"/>
            <a:ext cx="1452074" cy="652894"/>
            <a:chOff x="2322940" y="3715040"/>
            <a:chExt cx="965218" cy="357300"/>
          </a:xfrm>
        </p:grpSpPr>
        <p:sp>
          <p:nvSpPr>
            <p:cNvPr id="596" name="Google Shape;596;p28"/>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28"/>
          <p:cNvSpPr/>
          <p:nvPr/>
        </p:nvSpPr>
        <p:spPr>
          <a:xfrm rot="5400000">
            <a:off x="260275"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rot="5400000">
            <a:off x="-626480"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1322539" y="43413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1252114" y="10840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E427B366-212C-CAEB-1C1C-861C17567905}"/>
              </a:ext>
            </a:extLst>
          </p:cNvPr>
          <p:cNvPicPr>
            <a:picLocks noChangeAspect="1"/>
          </p:cNvPicPr>
          <p:nvPr/>
        </p:nvPicPr>
        <p:blipFill>
          <a:blip r:embed="rId4"/>
          <a:stretch>
            <a:fillRect/>
          </a:stretch>
        </p:blipFill>
        <p:spPr>
          <a:xfrm>
            <a:off x="-220489" y="-41143"/>
            <a:ext cx="905647" cy="905647"/>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BA356EA5-99B3-4E78-1226-1BD34C2F1FBB}"/>
              </a:ext>
            </a:extLst>
          </p:cNvPr>
          <p:cNvPicPr>
            <a:picLocks noChangeAspect="1"/>
          </p:cNvPicPr>
          <p:nvPr/>
        </p:nvPicPr>
        <p:blipFill rotWithShape="1">
          <a:blip r:embed="rId4"/>
          <a:srcRect r="36413"/>
          <a:stretch/>
        </p:blipFill>
        <p:spPr>
          <a:xfrm>
            <a:off x="452711" y="297952"/>
            <a:ext cx="575877" cy="905647"/>
          </a:xfrm>
          <a:prstGeom prst="rect">
            <a:avLst/>
          </a:prstGeom>
        </p:spPr>
      </p:pic>
      <p:sp>
        <p:nvSpPr>
          <p:cNvPr id="5" name="Title 4">
            <a:extLst>
              <a:ext uri="{FF2B5EF4-FFF2-40B4-BE49-F238E27FC236}">
                <a16:creationId xmlns:a16="http://schemas.microsoft.com/office/drawing/2014/main" id="{7CCF9762-7476-F991-81D5-6545C248126D}"/>
              </a:ext>
            </a:extLst>
          </p:cNvPr>
          <p:cNvSpPr>
            <a:spLocks noGrp="1"/>
          </p:cNvSpPr>
          <p:nvPr>
            <p:ph type="title" idx="8"/>
          </p:nvPr>
        </p:nvSpPr>
        <p:spPr/>
        <p:txBody>
          <a:bodyPr/>
          <a:lstStyle/>
          <a:p>
            <a:r>
              <a:rPr lang="en-US"/>
              <a:t>04</a:t>
            </a:r>
          </a:p>
        </p:txBody>
      </p:sp>
      <p:sp>
        <p:nvSpPr>
          <p:cNvPr id="6" name="TextBox 5">
            <a:extLst>
              <a:ext uri="{FF2B5EF4-FFF2-40B4-BE49-F238E27FC236}">
                <a16:creationId xmlns:a16="http://schemas.microsoft.com/office/drawing/2014/main" id="{FF51B409-6E2C-C93D-0C24-262BC5B724E0}"/>
              </a:ext>
            </a:extLst>
          </p:cNvPr>
          <p:cNvSpPr txBox="1"/>
          <p:nvPr/>
        </p:nvSpPr>
        <p:spPr>
          <a:xfrm>
            <a:off x="2318400" y="3108150"/>
            <a:ext cx="2743200" cy="8683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317500">
              <a:lnSpc>
                <a:spcPct val="90000"/>
              </a:lnSpc>
              <a:buClr>
                <a:srgbClr val="191919"/>
              </a:buClr>
              <a:buSzPts val="5200"/>
            </a:pPr>
            <a:r>
              <a:rPr lang="en-US" sz="2800">
                <a:solidFill>
                  <a:schemeClr val="dk1"/>
                </a:solidFill>
                <a:latin typeface="STHupo"/>
                <a:ea typeface="STHupo"/>
                <a:cs typeface="Rubik ExtraBold"/>
              </a:rPr>
              <a:t>Teachable</a:t>
            </a:r>
          </a:p>
          <a:p>
            <a:pPr marL="457200" indent="-317500">
              <a:lnSpc>
                <a:spcPct val="90000"/>
              </a:lnSpc>
              <a:buSzPts val="5200"/>
            </a:pPr>
            <a:r>
              <a:rPr lang="en-US" sz="2800">
                <a:solidFill>
                  <a:schemeClr val="dk1"/>
                </a:solidFill>
                <a:latin typeface="STHupo"/>
                <a:ea typeface="STHupo"/>
                <a:cs typeface="Rubik ExtraBold"/>
              </a:rPr>
              <a:t>machine</a:t>
            </a:r>
            <a:endParaRPr lang="en-US"/>
          </a:p>
        </p:txBody>
      </p:sp>
    </p:spTree>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3082050" y="3402600"/>
            <a:ext cx="4839300" cy="841800"/>
          </a:xfrm>
          <a:prstGeom prst="rect">
            <a:avLst/>
          </a:prstGeom>
          <a:noFill/>
          <a:ln>
            <a:noFill/>
          </a:ln>
        </p:spPr>
        <p:txBody>
          <a:bodyPr spcFirstLastPara="1" wrap="square" lIns="91425" tIns="91425" rIns="91425" bIns="91425" anchor="ctr" anchorCtr="0">
            <a:noAutofit/>
          </a:bodyPr>
          <a:lstStyle/>
          <a:p>
            <a:pPr>
              <a:lnSpc>
                <a:spcPct val="90000"/>
              </a:lnSpc>
            </a:pPr>
            <a:r>
              <a:rPr lang="en-US">
                <a:latin typeface="STHupo"/>
                <a:ea typeface="STHupo"/>
              </a:rPr>
              <a:t>Q&amp;A</a:t>
            </a:r>
            <a:endParaRPr lang="en-US"/>
          </a:p>
        </p:txBody>
      </p:sp>
      <p:sp>
        <p:nvSpPr>
          <p:cNvPr id="840" name="Google Shape;840;p31"/>
          <p:cNvSpPr/>
          <p:nvPr/>
        </p:nvSpPr>
        <p:spPr>
          <a:xfrm>
            <a:off x="102568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02570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562" y="2957838"/>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31"/>
          <p:cNvGrpSpPr/>
          <p:nvPr/>
        </p:nvGrpSpPr>
        <p:grpSpPr>
          <a:xfrm>
            <a:off x="115347" y="3062683"/>
            <a:ext cx="794882" cy="828632"/>
            <a:chOff x="2747509" y="475829"/>
            <a:chExt cx="677129" cy="705879"/>
          </a:xfrm>
        </p:grpSpPr>
        <p:sp>
          <p:nvSpPr>
            <p:cNvPr id="864" name="Google Shape;864;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1"/>
          <p:cNvGrpSpPr/>
          <p:nvPr/>
        </p:nvGrpSpPr>
        <p:grpSpPr>
          <a:xfrm rot="5400000">
            <a:off x="-35379" y="4245326"/>
            <a:ext cx="1162412"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413917"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472838"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102565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612" y="1949800"/>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1504" y="1961723"/>
            <a:ext cx="1028713" cy="1001793"/>
            <a:chOff x="2327870" y="1425147"/>
            <a:chExt cx="462780" cy="450669"/>
          </a:xfrm>
        </p:grpSpPr>
        <p:sp>
          <p:nvSpPr>
            <p:cNvPr id="950" name="Google Shape;950;p31"/>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2970302" y="-449576"/>
            <a:ext cx="1334959" cy="1485874"/>
            <a:chOff x="912677" y="-457201"/>
            <a:chExt cx="1334959" cy="1485874"/>
          </a:xfrm>
        </p:grpSpPr>
        <p:sp>
          <p:nvSpPr>
            <p:cNvPr id="995" name="Google Shape;995;p3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1"/>
          <p:cNvSpPr/>
          <p:nvPr/>
        </p:nvSpPr>
        <p:spPr>
          <a:xfrm>
            <a:off x="205580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2437013" y="21890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855864" y="39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6627589" y="4428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5319751"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551847D7-9930-F313-8808-A21A5DE01FC1}"/>
              </a:ext>
            </a:extLst>
          </p:cNvPr>
          <p:cNvGrpSpPr/>
          <p:nvPr/>
        </p:nvGrpSpPr>
        <p:grpSpPr>
          <a:xfrm>
            <a:off x="503136" y="-280280"/>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56231A7C-B172-5C19-A860-03B561663726}"/>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2F474473-2C04-F77D-6E04-0F4ED161DFA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B30BF3A8-D456-7D63-CF17-FEB405E78113}"/>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8708562B-F806-BC11-B93D-3CE8B7F5C2D1}"/>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23041733-20EC-A520-A97C-80F6ECFC72CE}"/>
                </a:ext>
              </a:extLst>
            </p:cNvPr>
            <p:cNvPicPr>
              <a:picLocks noChangeAspect="1"/>
            </p:cNvPicPr>
            <p:nvPr/>
          </p:nvPicPr>
          <p:blipFill>
            <a:blip r:embed="rId6"/>
            <a:stretch>
              <a:fillRect/>
            </a:stretch>
          </p:blipFill>
          <p:spPr>
            <a:xfrm rot="5400000">
              <a:off x="975302" y="-280280"/>
              <a:ext cx="1395496" cy="1395496"/>
            </a:xfrm>
            <a:prstGeom prst="rect">
              <a:avLst/>
            </a:prstGeom>
          </p:spPr>
        </p:pic>
      </p:grpSp>
      <p:grpSp>
        <p:nvGrpSpPr>
          <p:cNvPr id="20" name="Group 19">
            <a:extLst>
              <a:ext uri="{FF2B5EF4-FFF2-40B4-BE49-F238E27FC236}">
                <a16:creationId xmlns:a16="http://schemas.microsoft.com/office/drawing/2014/main" id="{A99F4467-DD5F-2ADC-3404-A9CFB0F108BF}"/>
              </a:ext>
            </a:extLst>
          </p:cNvPr>
          <p:cNvGrpSpPr/>
          <p:nvPr/>
        </p:nvGrpSpPr>
        <p:grpSpPr>
          <a:xfrm>
            <a:off x="4768672" y="3554050"/>
            <a:ext cx="1662791" cy="673830"/>
            <a:chOff x="5582428" y="4458116"/>
            <a:chExt cx="1662791" cy="673830"/>
          </a:xfrm>
        </p:grpSpPr>
        <p:sp>
          <p:nvSpPr>
            <p:cNvPr id="17" name="Google Shape;2801;p46">
              <a:extLst>
                <a:ext uri="{FF2B5EF4-FFF2-40B4-BE49-F238E27FC236}">
                  <a16:creationId xmlns:a16="http://schemas.microsoft.com/office/drawing/2014/main" id="{E106A6D8-25BB-C123-F67C-C3BA50243804}"/>
                </a:ext>
              </a:extLst>
            </p:cNvPr>
            <p:cNvSpPr txBox="1">
              <a:spLocks/>
            </p:cNvSpPr>
            <p:nvPr/>
          </p:nvSpPr>
          <p:spPr>
            <a:xfrm rot="1176766">
              <a:off x="5810598" y="4476464"/>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bg2"/>
                  </a:solidFill>
                  <a:latin typeface="STHupo" panose="02010800040101010101" pitchFamily="2" charset="-122"/>
                  <a:ea typeface="STHupo" panose="02010800040101010101" pitchFamily="2" charset="-122"/>
                  <a:sym typeface="Arial"/>
                </a:rPr>
                <a:t>?</a:t>
              </a:r>
            </a:p>
          </p:txBody>
        </p:sp>
        <p:sp>
          <p:nvSpPr>
            <p:cNvPr id="18" name="Google Shape;2801;p46">
              <a:extLst>
                <a:ext uri="{FF2B5EF4-FFF2-40B4-BE49-F238E27FC236}">
                  <a16:creationId xmlns:a16="http://schemas.microsoft.com/office/drawing/2014/main" id="{BEDF9E5C-DF95-3565-4F7C-6244426E6275}"/>
                </a:ext>
              </a:extLst>
            </p:cNvPr>
            <p:cNvSpPr txBox="1">
              <a:spLocks/>
            </p:cNvSpPr>
            <p:nvPr/>
          </p:nvSpPr>
          <p:spPr>
            <a:xfrm>
              <a:off x="5688835" y="4559246"/>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tx1"/>
                  </a:solidFill>
                  <a:latin typeface="STHupo" panose="02010800040101010101" pitchFamily="2" charset="-122"/>
                  <a:ea typeface="STHupo" panose="02010800040101010101" pitchFamily="2" charset="-122"/>
                  <a:sym typeface="Arial"/>
                </a:rPr>
                <a:t>?</a:t>
              </a:r>
            </a:p>
          </p:txBody>
        </p:sp>
        <p:sp>
          <p:nvSpPr>
            <p:cNvPr id="19" name="Google Shape;2801;p46">
              <a:extLst>
                <a:ext uri="{FF2B5EF4-FFF2-40B4-BE49-F238E27FC236}">
                  <a16:creationId xmlns:a16="http://schemas.microsoft.com/office/drawing/2014/main" id="{78FB0189-CC86-8FEB-9863-DDFF1EBFDBD0}"/>
                </a:ext>
              </a:extLst>
            </p:cNvPr>
            <p:cNvSpPr txBox="1">
              <a:spLocks/>
            </p:cNvSpPr>
            <p:nvPr/>
          </p:nvSpPr>
          <p:spPr>
            <a:xfrm rot="20109615">
              <a:off x="5582428" y="4458116"/>
              <a:ext cx="1434621"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buFont typeface="Arial"/>
                <a:buNone/>
              </a:pPr>
              <a:r>
                <a:rPr lang="en-US" sz="25000">
                  <a:solidFill>
                    <a:schemeClr val="accent1"/>
                  </a:solidFill>
                  <a:latin typeface="STHupo" panose="02010800040101010101" pitchFamily="2" charset="-122"/>
                  <a:ea typeface="STHupo" panose="02010800040101010101" pitchFamily="2" charset="-122"/>
                  <a:sym typeface="Arial"/>
                </a:rPr>
                <a:t>?</a:t>
              </a:r>
            </a:p>
          </p:txBody>
        </p:sp>
      </p:grpSp>
    </p:spTree>
    <p:extLst>
      <p:ext uri="{BB962C8B-B14F-4D97-AF65-F5344CB8AC3E}">
        <p14:creationId xmlns:p14="http://schemas.microsoft.com/office/powerpoint/2010/main" val="1240461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811198-E934-BBB6-D3D2-1539F4037A42}"/>
              </a:ext>
            </a:extLst>
          </p:cNvPr>
          <p:cNvSpPr txBox="1">
            <a:spLocks/>
          </p:cNvSpPr>
          <p:nvPr/>
        </p:nvSpPr>
        <p:spPr>
          <a:xfrm>
            <a:off x="720000" y="51543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pPr>
              <a:lnSpc>
                <a:spcPct val="90000"/>
              </a:lnSpc>
              <a:buClr>
                <a:srgbClr val="191919"/>
              </a:buClr>
              <a:buSzPts val="5200"/>
            </a:pPr>
            <a:r>
              <a:rPr lang="en-US" sz="4000">
                <a:solidFill>
                  <a:schemeClr val="tx1"/>
                </a:solidFill>
                <a:latin typeface="STHupo"/>
                <a:ea typeface="STHupo"/>
              </a:rPr>
              <a:t>Attendees</a:t>
            </a:r>
            <a:endParaRPr lang="en-US" sz="4000">
              <a:solidFill>
                <a:schemeClr val="tx1"/>
              </a:solidFill>
              <a:latin typeface="STHupo" panose="02010800040101010101" pitchFamily="2" charset="-122"/>
              <a:ea typeface="STHupo" panose="02010800040101010101" pitchFamily="2" charset="-122"/>
            </a:endParaRPr>
          </a:p>
          <a:p>
            <a:br>
              <a:rPr lang="en-US" b="1">
                <a:ln w="22225">
                  <a:solidFill>
                    <a:schemeClr val="accent2"/>
                  </a:solidFill>
                  <a:prstDash val="solid"/>
                </a:ln>
              </a:rPr>
            </a:br>
            <a:endParaRPr lang="en-US" b="1">
              <a:ln w="22225">
                <a:solidFill>
                  <a:schemeClr val="accent2"/>
                </a:solidFill>
                <a:prstDash val="solid"/>
              </a:ln>
              <a:solidFill>
                <a:schemeClr val="accent2">
                  <a:lumMod val="40000"/>
                  <a:lumOff val="60000"/>
                </a:schemeClr>
              </a:solidFill>
            </a:endParaRPr>
          </a:p>
        </p:txBody>
      </p:sp>
      <p:pic>
        <p:nvPicPr>
          <p:cNvPr id="2" name="Picture 2" descr="Qr code&#10;&#10;Description automatically generated">
            <a:extLst>
              <a:ext uri="{FF2B5EF4-FFF2-40B4-BE49-F238E27FC236}">
                <a16:creationId xmlns:a16="http://schemas.microsoft.com/office/drawing/2014/main" id="{EFD611FE-E407-0973-4730-B74DA75B7D17}"/>
              </a:ext>
            </a:extLst>
          </p:cNvPr>
          <p:cNvPicPr>
            <a:picLocks noChangeAspect="1"/>
          </p:cNvPicPr>
          <p:nvPr/>
        </p:nvPicPr>
        <p:blipFill>
          <a:blip r:embed="rId2"/>
          <a:stretch>
            <a:fillRect/>
          </a:stretch>
        </p:blipFill>
        <p:spPr>
          <a:xfrm>
            <a:off x="3200400" y="1348650"/>
            <a:ext cx="2743200" cy="2743200"/>
          </a:xfrm>
          <a:prstGeom prst="rect">
            <a:avLst/>
          </a:prstGeom>
        </p:spPr>
      </p:pic>
      <p:sp>
        <p:nvSpPr>
          <p:cNvPr id="3" name="TextBox 2">
            <a:extLst>
              <a:ext uri="{FF2B5EF4-FFF2-40B4-BE49-F238E27FC236}">
                <a16:creationId xmlns:a16="http://schemas.microsoft.com/office/drawing/2014/main" id="{8597E2DA-4A7A-7173-9310-D9B91A7B97AC}"/>
              </a:ext>
            </a:extLst>
          </p:cNvPr>
          <p:cNvSpPr txBox="1"/>
          <p:nvPr/>
        </p:nvSpPr>
        <p:spPr>
          <a:xfrm>
            <a:off x="2732400" y="4215150"/>
            <a:ext cx="3679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https://forms.office.com/r/CiiXEYx4R1</a:t>
            </a:r>
          </a:p>
        </p:txBody>
      </p:sp>
    </p:spTree>
    <p:extLst>
      <p:ext uri="{BB962C8B-B14F-4D97-AF65-F5344CB8AC3E}">
        <p14:creationId xmlns:p14="http://schemas.microsoft.com/office/powerpoint/2010/main" val="253965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46"/>
          <p:cNvSpPr txBox="1">
            <a:spLocks noGrp="1"/>
          </p:cNvSpPr>
          <p:nvPr>
            <p:ph type="title"/>
          </p:nvPr>
        </p:nvSpPr>
        <p:spPr>
          <a:xfrm>
            <a:off x="720000" y="1228025"/>
            <a:ext cx="7704000" cy="572700"/>
          </a:xfrm>
          <a:prstGeom prst="rect">
            <a:avLst/>
          </a:prstGeom>
          <a:noFill/>
          <a:ln>
            <a:noFill/>
          </a:ln>
        </p:spPr>
        <p:txBody>
          <a:bodyPr spcFirstLastPara="1" wrap="square" lIns="91425" tIns="91425" rIns="91425" bIns="91425" anchor="b" anchorCtr="0">
            <a:noAutofit/>
          </a:bodyPr>
          <a:lstStyle/>
          <a:p>
            <a:pPr>
              <a:lnSpc>
                <a:spcPct val="90000"/>
              </a:lnSpc>
              <a:buClr>
                <a:srgbClr val="191919"/>
              </a:buClr>
              <a:buSzPts val="5200"/>
              <a:buFont typeface="Arial"/>
            </a:pPr>
            <a:r>
              <a:rPr lang="en" sz="4000">
                <a:solidFill>
                  <a:schemeClr val="tx1"/>
                </a:solidFill>
                <a:latin typeface="STHupo" panose="02010800040101010101" pitchFamily="2" charset="-122"/>
                <a:ea typeface="STHupo" panose="02010800040101010101" pitchFamily="2" charset="-122"/>
                <a:sym typeface="Arial"/>
              </a:rPr>
              <a:t>THANK YOU!!</a:t>
            </a:r>
            <a:endParaRPr sz="4000">
              <a:solidFill>
                <a:schemeClr val="tx1"/>
              </a:solidFill>
              <a:latin typeface="STHupo" panose="02010800040101010101" pitchFamily="2" charset="-122"/>
              <a:ea typeface="STHupo" panose="02010800040101010101" pitchFamily="2" charset="-122"/>
              <a:sym typeface="Arial"/>
            </a:endParaRPr>
          </a:p>
        </p:txBody>
      </p:sp>
      <p:sp>
        <p:nvSpPr>
          <p:cNvPr id="2904" name="Google Shape;2904;p46"/>
          <p:cNvSpPr/>
          <p:nvPr/>
        </p:nvSpPr>
        <p:spPr>
          <a:xfrm>
            <a:off x="2474325" y="3986050"/>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6"/>
          <p:cNvSpPr/>
          <p:nvPr/>
        </p:nvSpPr>
        <p:spPr>
          <a:xfrm>
            <a:off x="3917489" y="4569340"/>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6"/>
          <p:cNvSpPr/>
          <p:nvPr/>
        </p:nvSpPr>
        <p:spPr>
          <a:xfrm>
            <a:off x="8178039" y="34558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4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r>
              <a:rPr lang="en" sz="5400">
                <a:latin typeface="STHupo"/>
                <a:ea typeface="STHupo"/>
                <a:sym typeface="Arial"/>
              </a:rPr>
              <a:t>References</a:t>
            </a:r>
            <a:endParaRPr lang="en" sz="5400" err="1">
              <a:latin typeface="STHupo"/>
              <a:ea typeface="STHupo"/>
            </a:endParaRPr>
          </a:p>
        </p:txBody>
      </p:sp>
      <p:grpSp>
        <p:nvGrpSpPr>
          <p:cNvPr id="2285" name="Google Shape;2285;p43"/>
          <p:cNvGrpSpPr/>
          <p:nvPr/>
        </p:nvGrpSpPr>
        <p:grpSpPr>
          <a:xfrm>
            <a:off x="8115167" y="1023603"/>
            <a:ext cx="1028671" cy="1162387"/>
            <a:chOff x="2615559" y="2227754"/>
            <a:chExt cx="823069" cy="930058"/>
          </a:xfrm>
        </p:grpSpPr>
        <p:sp>
          <p:nvSpPr>
            <p:cNvPr id="2286" name="Google Shape;2286;p43"/>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3"/>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43"/>
          <p:cNvGrpSpPr/>
          <p:nvPr/>
        </p:nvGrpSpPr>
        <p:grpSpPr>
          <a:xfrm rot="16200000">
            <a:off x="64833" y="3843630"/>
            <a:ext cx="1334959" cy="1485874"/>
            <a:chOff x="799165" y="-457201"/>
            <a:chExt cx="1334959" cy="1485874"/>
          </a:xfrm>
        </p:grpSpPr>
        <p:sp>
          <p:nvSpPr>
            <p:cNvPr id="2325" name="Google Shape;2325;p43"/>
            <p:cNvSpPr/>
            <p:nvPr/>
          </p:nvSpPr>
          <p:spPr>
            <a:xfrm>
              <a:off x="903201"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3"/>
            <p:cNvSpPr/>
            <p:nvPr/>
          </p:nvSpPr>
          <p:spPr>
            <a:xfrm>
              <a:off x="903201"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3"/>
            <p:cNvSpPr/>
            <p:nvPr/>
          </p:nvSpPr>
          <p:spPr>
            <a:xfrm>
              <a:off x="903201"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3"/>
            <p:cNvSpPr/>
            <p:nvPr/>
          </p:nvSpPr>
          <p:spPr>
            <a:xfrm>
              <a:off x="799165"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3"/>
          <p:cNvSpPr/>
          <p:nvPr/>
        </p:nvSpPr>
        <p:spPr>
          <a:xfrm>
            <a:off x="8115350" y="4114825"/>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3"/>
          <p:cNvGrpSpPr/>
          <p:nvPr/>
        </p:nvGrpSpPr>
        <p:grpSpPr>
          <a:xfrm>
            <a:off x="8105835" y="4138848"/>
            <a:ext cx="1054972" cy="1016117"/>
            <a:chOff x="907483" y="3233032"/>
            <a:chExt cx="801529" cy="772008"/>
          </a:xfrm>
        </p:grpSpPr>
        <p:sp>
          <p:nvSpPr>
            <p:cNvPr id="2331" name="Google Shape;2331;p43"/>
            <p:cNvSpPr/>
            <p:nvPr/>
          </p:nvSpPr>
          <p:spPr>
            <a:xfrm>
              <a:off x="962704" y="3233032"/>
              <a:ext cx="153890" cy="133090"/>
            </a:xfrm>
            <a:custGeom>
              <a:avLst/>
              <a:gdLst/>
              <a:ahLst/>
              <a:cxnLst/>
              <a:rect l="l" t="t" r="r" b="b"/>
              <a:pathLst>
                <a:path w="4994" h="4319" extrusionOk="0">
                  <a:moveTo>
                    <a:pt x="2503" y="0"/>
                  </a:moveTo>
                  <a:cubicBezTo>
                    <a:pt x="1129" y="0"/>
                    <a:pt x="0" y="1117"/>
                    <a:pt x="0" y="2503"/>
                  </a:cubicBezTo>
                  <a:lnTo>
                    <a:pt x="0" y="4319"/>
                  </a:lnTo>
                  <a:lnTo>
                    <a:pt x="1227" y="4319"/>
                  </a:lnTo>
                  <a:lnTo>
                    <a:pt x="1227" y="2454"/>
                  </a:lnTo>
                  <a:cubicBezTo>
                    <a:pt x="1227" y="1730"/>
                    <a:pt x="1804" y="1154"/>
                    <a:pt x="2527" y="1154"/>
                  </a:cubicBezTo>
                  <a:cubicBezTo>
                    <a:pt x="3251" y="1154"/>
                    <a:pt x="3828" y="1730"/>
                    <a:pt x="3828" y="2454"/>
                  </a:cubicBezTo>
                  <a:lnTo>
                    <a:pt x="3828" y="4319"/>
                  </a:lnTo>
                  <a:lnTo>
                    <a:pt x="4993" y="4319"/>
                  </a:lnTo>
                  <a:lnTo>
                    <a:pt x="4993" y="2503"/>
                  </a:lnTo>
                  <a:cubicBezTo>
                    <a:pt x="4993"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3"/>
            <p:cNvSpPr/>
            <p:nvPr/>
          </p:nvSpPr>
          <p:spPr>
            <a:xfrm>
              <a:off x="1081403" y="32330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792" y="1154"/>
                    <a:pt x="2516" y="1154"/>
                  </a:cubicBezTo>
                  <a:cubicBezTo>
                    <a:pt x="3239" y="1154"/>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3"/>
            <p:cNvSpPr/>
            <p:nvPr/>
          </p:nvSpPr>
          <p:spPr>
            <a:xfrm>
              <a:off x="1199733" y="3233032"/>
              <a:ext cx="153890" cy="133090"/>
            </a:xfrm>
            <a:custGeom>
              <a:avLst/>
              <a:gdLst/>
              <a:ahLst/>
              <a:cxnLst/>
              <a:rect l="l" t="t" r="r" b="b"/>
              <a:pathLst>
                <a:path w="4994" h="4319" extrusionOk="0">
                  <a:moveTo>
                    <a:pt x="2503" y="0"/>
                  </a:moveTo>
                  <a:cubicBezTo>
                    <a:pt x="1117" y="0"/>
                    <a:pt x="1" y="1117"/>
                    <a:pt x="1" y="2503"/>
                  </a:cubicBezTo>
                  <a:lnTo>
                    <a:pt x="1" y="4319"/>
                  </a:lnTo>
                  <a:lnTo>
                    <a:pt x="1215" y="4319"/>
                  </a:lnTo>
                  <a:lnTo>
                    <a:pt x="1215" y="2454"/>
                  </a:lnTo>
                  <a:cubicBezTo>
                    <a:pt x="1215" y="1730"/>
                    <a:pt x="1804" y="1154"/>
                    <a:pt x="2528" y="1154"/>
                  </a:cubicBezTo>
                  <a:cubicBezTo>
                    <a:pt x="3239" y="1154"/>
                    <a:pt x="3828" y="1730"/>
                    <a:pt x="3828" y="2454"/>
                  </a:cubicBezTo>
                  <a:lnTo>
                    <a:pt x="3828" y="4319"/>
                  </a:lnTo>
                  <a:lnTo>
                    <a:pt x="4994" y="4319"/>
                  </a:lnTo>
                  <a:lnTo>
                    <a:pt x="4994" y="2503"/>
                  </a:lnTo>
                  <a:cubicBezTo>
                    <a:pt x="4994"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3"/>
            <p:cNvSpPr/>
            <p:nvPr/>
          </p:nvSpPr>
          <p:spPr>
            <a:xfrm>
              <a:off x="1318432" y="3233032"/>
              <a:ext cx="153520" cy="133090"/>
            </a:xfrm>
            <a:custGeom>
              <a:avLst/>
              <a:gdLst/>
              <a:ahLst/>
              <a:cxnLst/>
              <a:rect l="l" t="t" r="r" b="b"/>
              <a:pathLst>
                <a:path w="4982" h="4319" extrusionOk="0">
                  <a:moveTo>
                    <a:pt x="2491" y="0"/>
                  </a:moveTo>
                  <a:cubicBezTo>
                    <a:pt x="1117" y="0"/>
                    <a:pt x="1" y="1117"/>
                    <a:pt x="1" y="2503"/>
                  </a:cubicBezTo>
                  <a:lnTo>
                    <a:pt x="1" y="4319"/>
                  </a:lnTo>
                  <a:lnTo>
                    <a:pt x="1216" y="4319"/>
                  </a:lnTo>
                  <a:lnTo>
                    <a:pt x="1216" y="2454"/>
                  </a:lnTo>
                  <a:cubicBezTo>
                    <a:pt x="1216" y="1730"/>
                    <a:pt x="1792" y="1154"/>
                    <a:pt x="2516" y="1154"/>
                  </a:cubicBezTo>
                  <a:cubicBezTo>
                    <a:pt x="3240" y="1154"/>
                    <a:pt x="3816" y="1730"/>
                    <a:pt x="3816" y="2454"/>
                  </a:cubicBezTo>
                  <a:lnTo>
                    <a:pt x="3816" y="4319"/>
                  </a:lnTo>
                  <a:lnTo>
                    <a:pt x="4982" y="4319"/>
                  </a:lnTo>
                  <a:lnTo>
                    <a:pt x="4982" y="2503"/>
                  </a:lnTo>
                  <a:cubicBezTo>
                    <a:pt x="4982" y="1129"/>
                    <a:pt x="3866"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3"/>
            <p:cNvSpPr/>
            <p:nvPr/>
          </p:nvSpPr>
          <p:spPr>
            <a:xfrm>
              <a:off x="1436793" y="3233032"/>
              <a:ext cx="153890" cy="133090"/>
            </a:xfrm>
            <a:custGeom>
              <a:avLst/>
              <a:gdLst/>
              <a:ahLst/>
              <a:cxnLst/>
              <a:rect l="l" t="t" r="r" b="b"/>
              <a:pathLst>
                <a:path w="4994" h="4319" extrusionOk="0">
                  <a:moveTo>
                    <a:pt x="2491" y="0"/>
                  </a:moveTo>
                  <a:cubicBezTo>
                    <a:pt x="1116" y="0"/>
                    <a:pt x="0" y="1117"/>
                    <a:pt x="0" y="2503"/>
                  </a:cubicBezTo>
                  <a:lnTo>
                    <a:pt x="0" y="4319"/>
                  </a:lnTo>
                  <a:lnTo>
                    <a:pt x="1215" y="4319"/>
                  </a:lnTo>
                  <a:lnTo>
                    <a:pt x="1215" y="2454"/>
                  </a:lnTo>
                  <a:cubicBezTo>
                    <a:pt x="1215" y="1730"/>
                    <a:pt x="1804" y="1154"/>
                    <a:pt x="2515" y="1154"/>
                  </a:cubicBezTo>
                  <a:cubicBezTo>
                    <a:pt x="3239" y="1154"/>
                    <a:pt x="3828" y="1730"/>
                    <a:pt x="3828" y="2454"/>
                  </a:cubicBezTo>
                  <a:lnTo>
                    <a:pt x="3828" y="4319"/>
                  </a:lnTo>
                  <a:lnTo>
                    <a:pt x="4993" y="4319"/>
                  </a:lnTo>
                  <a:lnTo>
                    <a:pt x="4993" y="2503"/>
                  </a:lnTo>
                  <a:cubicBezTo>
                    <a:pt x="4993"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3"/>
            <p:cNvSpPr/>
            <p:nvPr/>
          </p:nvSpPr>
          <p:spPr>
            <a:xfrm>
              <a:off x="1555122" y="3233032"/>
              <a:ext cx="153890" cy="133090"/>
            </a:xfrm>
            <a:custGeom>
              <a:avLst/>
              <a:gdLst/>
              <a:ahLst/>
              <a:cxnLst/>
              <a:rect l="l" t="t" r="r" b="b"/>
              <a:pathLst>
                <a:path w="4994" h="4319" extrusionOk="0">
                  <a:moveTo>
                    <a:pt x="2503" y="0"/>
                  </a:moveTo>
                  <a:cubicBezTo>
                    <a:pt x="1117" y="0"/>
                    <a:pt x="0" y="1117"/>
                    <a:pt x="0" y="2503"/>
                  </a:cubicBezTo>
                  <a:lnTo>
                    <a:pt x="0" y="4319"/>
                  </a:lnTo>
                  <a:lnTo>
                    <a:pt x="1215" y="4319"/>
                  </a:lnTo>
                  <a:lnTo>
                    <a:pt x="1215" y="2454"/>
                  </a:lnTo>
                  <a:cubicBezTo>
                    <a:pt x="1215" y="1730"/>
                    <a:pt x="1804" y="1154"/>
                    <a:pt x="2527" y="1154"/>
                  </a:cubicBezTo>
                  <a:cubicBezTo>
                    <a:pt x="3251" y="1154"/>
                    <a:pt x="3828" y="1730"/>
                    <a:pt x="3828" y="2454"/>
                  </a:cubicBezTo>
                  <a:lnTo>
                    <a:pt x="3828" y="4319"/>
                  </a:lnTo>
                  <a:lnTo>
                    <a:pt x="4993" y="4319"/>
                  </a:lnTo>
                  <a:lnTo>
                    <a:pt x="4993" y="2503"/>
                  </a:lnTo>
                  <a:cubicBezTo>
                    <a:pt x="4993"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3"/>
            <p:cNvSpPr/>
            <p:nvPr/>
          </p:nvSpPr>
          <p:spPr>
            <a:xfrm>
              <a:off x="907483" y="3362332"/>
              <a:ext cx="153921" cy="133090"/>
            </a:xfrm>
            <a:custGeom>
              <a:avLst/>
              <a:gdLst/>
              <a:ahLst/>
              <a:cxnLst/>
              <a:rect l="l" t="t" r="r" b="b"/>
              <a:pathLst>
                <a:path w="4995" h="4319" extrusionOk="0">
                  <a:moveTo>
                    <a:pt x="2504" y="0"/>
                  </a:moveTo>
                  <a:cubicBezTo>
                    <a:pt x="1130" y="0"/>
                    <a:pt x="1" y="1117"/>
                    <a:pt x="1" y="2503"/>
                  </a:cubicBezTo>
                  <a:lnTo>
                    <a:pt x="1" y="4319"/>
                  </a:lnTo>
                  <a:lnTo>
                    <a:pt x="1228" y="4319"/>
                  </a:lnTo>
                  <a:lnTo>
                    <a:pt x="1228" y="2454"/>
                  </a:lnTo>
                  <a:cubicBezTo>
                    <a:pt x="1228" y="1730"/>
                    <a:pt x="1804" y="1153"/>
                    <a:pt x="2528" y="1153"/>
                  </a:cubicBezTo>
                  <a:cubicBezTo>
                    <a:pt x="3252" y="1153"/>
                    <a:pt x="3829" y="1730"/>
                    <a:pt x="3829" y="2454"/>
                  </a:cubicBezTo>
                  <a:lnTo>
                    <a:pt x="3829" y="4319"/>
                  </a:lnTo>
                  <a:lnTo>
                    <a:pt x="4994" y="4319"/>
                  </a:lnTo>
                  <a:lnTo>
                    <a:pt x="4994" y="2503"/>
                  </a:lnTo>
                  <a:cubicBezTo>
                    <a:pt x="4994" y="1129"/>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3"/>
            <p:cNvSpPr/>
            <p:nvPr/>
          </p:nvSpPr>
          <p:spPr>
            <a:xfrm>
              <a:off x="1026214" y="33623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791" y="1153"/>
                    <a:pt x="2515" y="1153"/>
                  </a:cubicBezTo>
                  <a:cubicBezTo>
                    <a:pt x="3239" y="1153"/>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3"/>
            <p:cNvSpPr/>
            <p:nvPr/>
          </p:nvSpPr>
          <p:spPr>
            <a:xfrm>
              <a:off x="1144543" y="3362332"/>
              <a:ext cx="153890" cy="133090"/>
            </a:xfrm>
            <a:custGeom>
              <a:avLst/>
              <a:gdLst/>
              <a:ahLst/>
              <a:cxnLst/>
              <a:rect l="l" t="t" r="r" b="b"/>
              <a:pathLst>
                <a:path w="4994" h="4319" extrusionOk="0">
                  <a:moveTo>
                    <a:pt x="2491" y="0"/>
                  </a:moveTo>
                  <a:cubicBezTo>
                    <a:pt x="1117" y="0"/>
                    <a:pt x="0" y="1117"/>
                    <a:pt x="0" y="2503"/>
                  </a:cubicBezTo>
                  <a:lnTo>
                    <a:pt x="0" y="4319"/>
                  </a:lnTo>
                  <a:lnTo>
                    <a:pt x="1215" y="4319"/>
                  </a:lnTo>
                  <a:lnTo>
                    <a:pt x="1215" y="2454"/>
                  </a:lnTo>
                  <a:cubicBezTo>
                    <a:pt x="1215" y="1730"/>
                    <a:pt x="1804" y="1153"/>
                    <a:pt x="2515" y="1153"/>
                  </a:cubicBezTo>
                  <a:cubicBezTo>
                    <a:pt x="3239" y="1153"/>
                    <a:pt x="3828" y="1730"/>
                    <a:pt x="3828" y="2454"/>
                  </a:cubicBezTo>
                  <a:lnTo>
                    <a:pt x="3828" y="4319"/>
                  </a:lnTo>
                  <a:lnTo>
                    <a:pt x="4994" y="4319"/>
                  </a:lnTo>
                  <a:lnTo>
                    <a:pt x="4994" y="2503"/>
                  </a:lnTo>
                  <a:cubicBezTo>
                    <a:pt x="4994" y="1129"/>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3"/>
            <p:cNvSpPr/>
            <p:nvPr/>
          </p:nvSpPr>
          <p:spPr>
            <a:xfrm>
              <a:off x="1262873" y="3362332"/>
              <a:ext cx="153890" cy="133090"/>
            </a:xfrm>
            <a:custGeom>
              <a:avLst/>
              <a:gdLst/>
              <a:ahLst/>
              <a:cxnLst/>
              <a:rect l="l" t="t" r="r" b="b"/>
              <a:pathLst>
                <a:path w="4994" h="4319" extrusionOk="0">
                  <a:moveTo>
                    <a:pt x="2503" y="0"/>
                  </a:moveTo>
                  <a:cubicBezTo>
                    <a:pt x="1129" y="0"/>
                    <a:pt x="0" y="1117"/>
                    <a:pt x="0" y="2503"/>
                  </a:cubicBezTo>
                  <a:lnTo>
                    <a:pt x="0" y="4319"/>
                  </a:lnTo>
                  <a:lnTo>
                    <a:pt x="1227" y="4319"/>
                  </a:lnTo>
                  <a:lnTo>
                    <a:pt x="1227" y="2454"/>
                  </a:lnTo>
                  <a:cubicBezTo>
                    <a:pt x="1227" y="1730"/>
                    <a:pt x="1804" y="1153"/>
                    <a:pt x="2528" y="1153"/>
                  </a:cubicBezTo>
                  <a:cubicBezTo>
                    <a:pt x="3252" y="1153"/>
                    <a:pt x="3828" y="1730"/>
                    <a:pt x="3828" y="2454"/>
                  </a:cubicBezTo>
                  <a:lnTo>
                    <a:pt x="3828" y="4319"/>
                  </a:lnTo>
                  <a:lnTo>
                    <a:pt x="4994" y="4319"/>
                  </a:lnTo>
                  <a:lnTo>
                    <a:pt x="4994" y="2503"/>
                  </a:lnTo>
                  <a:cubicBezTo>
                    <a:pt x="4994" y="1129"/>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3"/>
            <p:cNvSpPr/>
            <p:nvPr/>
          </p:nvSpPr>
          <p:spPr>
            <a:xfrm>
              <a:off x="1381572" y="3362332"/>
              <a:ext cx="153520" cy="133090"/>
            </a:xfrm>
            <a:custGeom>
              <a:avLst/>
              <a:gdLst/>
              <a:ahLst/>
              <a:cxnLst/>
              <a:rect l="l" t="t" r="r" b="b"/>
              <a:pathLst>
                <a:path w="4982" h="4319" extrusionOk="0">
                  <a:moveTo>
                    <a:pt x="2491" y="0"/>
                  </a:moveTo>
                  <a:cubicBezTo>
                    <a:pt x="1117" y="0"/>
                    <a:pt x="1" y="1117"/>
                    <a:pt x="1" y="2503"/>
                  </a:cubicBezTo>
                  <a:lnTo>
                    <a:pt x="1" y="4319"/>
                  </a:lnTo>
                  <a:lnTo>
                    <a:pt x="1215" y="4319"/>
                  </a:lnTo>
                  <a:lnTo>
                    <a:pt x="1215" y="2454"/>
                  </a:lnTo>
                  <a:cubicBezTo>
                    <a:pt x="1215" y="1730"/>
                    <a:pt x="1792" y="1153"/>
                    <a:pt x="2516" y="1153"/>
                  </a:cubicBezTo>
                  <a:cubicBezTo>
                    <a:pt x="3240" y="1153"/>
                    <a:pt x="3829" y="1730"/>
                    <a:pt x="3829" y="2454"/>
                  </a:cubicBezTo>
                  <a:lnTo>
                    <a:pt x="3829" y="4319"/>
                  </a:lnTo>
                  <a:lnTo>
                    <a:pt x="4982" y="4319"/>
                  </a:lnTo>
                  <a:lnTo>
                    <a:pt x="4982" y="2503"/>
                  </a:lnTo>
                  <a:cubicBezTo>
                    <a:pt x="4982" y="1129"/>
                    <a:pt x="3878"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3"/>
            <p:cNvSpPr/>
            <p:nvPr/>
          </p:nvSpPr>
          <p:spPr>
            <a:xfrm>
              <a:off x="1499902" y="3362332"/>
              <a:ext cx="153921" cy="133090"/>
            </a:xfrm>
            <a:custGeom>
              <a:avLst/>
              <a:gdLst/>
              <a:ahLst/>
              <a:cxnLst/>
              <a:rect l="l" t="t" r="r" b="b"/>
              <a:pathLst>
                <a:path w="4995" h="4319" extrusionOk="0">
                  <a:moveTo>
                    <a:pt x="2504" y="0"/>
                  </a:moveTo>
                  <a:cubicBezTo>
                    <a:pt x="1117" y="0"/>
                    <a:pt x="1" y="1117"/>
                    <a:pt x="1" y="2503"/>
                  </a:cubicBezTo>
                  <a:lnTo>
                    <a:pt x="1" y="4319"/>
                  </a:lnTo>
                  <a:lnTo>
                    <a:pt x="1215" y="4319"/>
                  </a:lnTo>
                  <a:lnTo>
                    <a:pt x="1215" y="2454"/>
                  </a:lnTo>
                  <a:cubicBezTo>
                    <a:pt x="1215" y="1730"/>
                    <a:pt x="1804" y="1153"/>
                    <a:pt x="2528" y="1153"/>
                  </a:cubicBezTo>
                  <a:cubicBezTo>
                    <a:pt x="3240" y="1153"/>
                    <a:pt x="3829" y="1730"/>
                    <a:pt x="3829" y="2454"/>
                  </a:cubicBezTo>
                  <a:lnTo>
                    <a:pt x="3829" y="4319"/>
                  </a:lnTo>
                  <a:lnTo>
                    <a:pt x="4994" y="4319"/>
                  </a:lnTo>
                  <a:lnTo>
                    <a:pt x="4994" y="2503"/>
                  </a:lnTo>
                  <a:cubicBezTo>
                    <a:pt x="4994" y="1129"/>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3"/>
            <p:cNvSpPr/>
            <p:nvPr/>
          </p:nvSpPr>
          <p:spPr>
            <a:xfrm>
              <a:off x="962704" y="3490091"/>
              <a:ext cx="153890" cy="133121"/>
            </a:xfrm>
            <a:custGeom>
              <a:avLst/>
              <a:gdLst/>
              <a:ahLst/>
              <a:cxnLst/>
              <a:rect l="l" t="t" r="r" b="b"/>
              <a:pathLst>
                <a:path w="4994" h="4320" extrusionOk="0">
                  <a:moveTo>
                    <a:pt x="2503" y="1"/>
                  </a:moveTo>
                  <a:cubicBezTo>
                    <a:pt x="1129" y="1"/>
                    <a:pt x="0" y="1117"/>
                    <a:pt x="0" y="2504"/>
                  </a:cubicBezTo>
                  <a:lnTo>
                    <a:pt x="0" y="4320"/>
                  </a:lnTo>
                  <a:lnTo>
                    <a:pt x="1227" y="4320"/>
                  </a:lnTo>
                  <a:lnTo>
                    <a:pt x="1227" y="2455"/>
                  </a:lnTo>
                  <a:cubicBezTo>
                    <a:pt x="1227" y="1731"/>
                    <a:pt x="1804" y="1142"/>
                    <a:pt x="2527" y="1142"/>
                  </a:cubicBezTo>
                  <a:cubicBezTo>
                    <a:pt x="3251" y="1142"/>
                    <a:pt x="3828" y="1731"/>
                    <a:pt x="3828" y="2455"/>
                  </a:cubicBezTo>
                  <a:lnTo>
                    <a:pt x="3828" y="4320"/>
                  </a:lnTo>
                  <a:lnTo>
                    <a:pt x="4993" y="4320"/>
                  </a:lnTo>
                  <a:lnTo>
                    <a:pt x="4993" y="2504"/>
                  </a:lnTo>
                  <a:cubicBezTo>
                    <a:pt x="4993"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3"/>
            <p:cNvSpPr/>
            <p:nvPr/>
          </p:nvSpPr>
          <p:spPr>
            <a:xfrm>
              <a:off x="1081403" y="3490091"/>
              <a:ext cx="153890" cy="133121"/>
            </a:xfrm>
            <a:custGeom>
              <a:avLst/>
              <a:gdLst/>
              <a:ahLst/>
              <a:cxnLst/>
              <a:rect l="l" t="t" r="r" b="b"/>
              <a:pathLst>
                <a:path w="4994" h="4320" extrusionOk="0">
                  <a:moveTo>
                    <a:pt x="2491" y="1"/>
                  </a:moveTo>
                  <a:cubicBezTo>
                    <a:pt x="1117" y="1"/>
                    <a:pt x="0" y="1117"/>
                    <a:pt x="0" y="2504"/>
                  </a:cubicBezTo>
                  <a:lnTo>
                    <a:pt x="0" y="4320"/>
                  </a:lnTo>
                  <a:lnTo>
                    <a:pt x="1215" y="4320"/>
                  </a:lnTo>
                  <a:lnTo>
                    <a:pt x="1215" y="2455"/>
                  </a:lnTo>
                  <a:cubicBezTo>
                    <a:pt x="1215" y="1731"/>
                    <a:pt x="1792" y="1142"/>
                    <a:pt x="2516" y="1142"/>
                  </a:cubicBezTo>
                  <a:cubicBezTo>
                    <a:pt x="3239" y="1142"/>
                    <a:pt x="3828" y="1731"/>
                    <a:pt x="3828" y="2455"/>
                  </a:cubicBezTo>
                  <a:lnTo>
                    <a:pt x="3828" y="4320"/>
                  </a:lnTo>
                  <a:lnTo>
                    <a:pt x="4994" y="4320"/>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3"/>
            <p:cNvSpPr/>
            <p:nvPr/>
          </p:nvSpPr>
          <p:spPr>
            <a:xfrm>
              <a:off x="1199733" y="3490091"/>
              <a:ext cx="153890" cy="133121"/>
            </a:xfrm>
            <a:custGeom>
              <a:avLst/>
              <a:gdLst/>
              <a:ahLst/>
              <a:cxnLst/>
              <a:rect l="l" t="t" r="r" b="b"/>
              <a:pathLst>
                <a:path w="4994" h="4320" extrusionOk="0">
                  <a:moveTo>
                    <a:pt x="2503" y="1"/>
                  </a:moveTo>
                  <a:cubicBezTo>
                    <a:pt x="1117" y="1"/>
                    <a:pt x="1" y="1117"/>
                    <a:pt x="1" y="2504"/>
                  </a:cubicBezTo>
                  <a:lnTo>
                    <a:pt x="1" y="4320"/>
                  </a:lnTo>
                  <a:lnTo>
                    <a:pt x="1215" y="4320"/>
                  </a:lnTo>
                  <a:lnTo>
                    <a:pt x="1215" y="2455"/>
                  </a:lnTo>
                  <a:cubicBezTo>
                    <a:pt x="1215" y="1731"/>
                    <a:pt x="1804" y="1142"/>
                    <a:pt x="2528" y="1142"/>
                  </a:cubicBezTo>
                  <a:cubicBezTo>
                    <a:pt x="3239" y="1142"/>
                    <a:pt x="3828" y="1731"/>
                    <a:pt x="3828" y="2455"/>
                  </a:cubicBezTo>
                  <a:lnTo>
                    <a:pt x="3828" y="4320"/>
                  </a:lnTo>
                  <a:lnTo>
                    <a:pt x="4994" y="4320"/>
                  </a:lnTo>
                  <a:lnTo>
                    <a:pt x="4994" y="2504"/>
                  </a:lnTo>
                  <a:cubicBezTo>
                    <a:pt x="4994"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3"/>
            <p:cNvSpPr/>
            <p:nvPr/>
          </p:nvSpPr>
          <p:spPr>
            <a:xfrm>
              <a:off x="1318432" y="3490091"/>
              <a:ext cx="153520" cy="133121"/>
            </a:xfrm>
            <a:custGeom>
              <a:avLst/>
              <a:gdLst/>
              <a:ahLst/>
              <a:cxnLst/>
              <a:rect l="l" t="t" r="r" b="b"/>
              <a:pathLst>
                <a:path w="4982" h="4320" extrusionOk="0">
                  <a:moveTo>
                    <a:pt x="2491" y="1"/>
                  </a:moveTo>
                  <a:cubicBezTo>
                    <a:pt x="1117" y="1"/>
                    <a:pt x="1" y="1117"/>
                    <a:pt x="1" y="2504"/>
                  </a:cubicBezTo>
                  <a:lnTo>
                    <a:pt x="1" y="4320"/>
                  </a:lnTo>
                  <a:lnTo>
                    <a:pt x="1216" y="4320"/>
                  </a:lnTo>
                  <a:lnTo>
                    <a:pt x="1216" y="2455"/>
                  </a:lnTo>
                  <a:cubicBezTo>
                    <a:pt x="1216" y="1731"/>
                    <a:pt x="1792" y="1142"/>
                    <a:pt x="2516" y="1142"/>
                  </a:cubicBezTo>
                  <a:cubicBezTo>
                    <a:pt x="3240" y="1142"/>
                    <a:pt x="3816" y="1731"/>
                    <a:pt x="3816" y="2455"/>
                  </a:cubicBezTo>
                  <a:lnTo>
                    <a:pt x="3816" y="4320"/>
                  </a:lnTo>
                  <a:lnTo>
                    <a:pt x="4982" y="4320"/>
                  </a:lnTo>
                  <a:lnTo>
                    <a:pt x="4982" y="2504"/>
                  </a:lnTo>
                  <a:cubicBezTo>
                    <a:pt x="4982" y="1117"/>
                    <a:pt x="3866"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3"/>
            <p:cNvSpPr/>
            <p:nvPr/>
          </p:nvSpPr>
          <p:spPr>
            <a:xfrm>
              <a:off x="1436793" y="3490091"/>
              <a:ext cx="153890" cy="133121"/>
            </a:xfrm>
            <a:custGeom>
              <a:avLst/>
              <a:gdLst/>
              <a:ahLst/>
              <a:cxnLst/>
              <a:rect l="l" t="t" r="r" b="b"/>
              <a:pathLst>
                <a:path w="4994" h="4320" extrusionOk="0">
                  <a:moveTo>
                    <a:pt x="2491" y="1"/>
                  </a:moveTo>
                  <a:cubicBezTo>
                    <a:pt x="1116" y="1"/>
                    <a:pt x="0" y="1117"/>
                    <a:pt x="0" y="2504"/>
                  </a:cubicBezTo>
                  <a:lnTo>
                    <a:pt x="0" y="4320"/>
                  </a:lnTo>
                  <a:lnTo>
                    <a:pt x="1215" y="4320"/>
                  </a:lnTo>
                  <a:lnTo>
                    <a:pt x="1215" y="2455"/>
                  </a:lnTo>
                  <a:cubicBezTo>
                    <a:pt x="1215" y="1731"/>
                    <a:pt x="1804" y="1142"/>
                    <a:pt x="2515" y="1142"/>
                  </a:cubicBezTo>
                  <a:cubicBezTo>
                    <a:pt x="3239" y="1142"/>
                    <a:pt x="3828" y="1731"/>
                    <a:pt x="3828" y="2455"/>
                  </a:cubicBezTo>
                  <a:lnTo>
                    <a:pt x="3828" y="4320"/>
                  </a:lnTo>
                  <a:lnTo>
                    <a:pt x="4993" y="4320"/>
                  </a:lnTo>
                  <a:lnTo>
                    <a:pt x="4993" y="2504"/>
                  </a:lnTo>
                  <a:cubicBezTo>
                    <a:pt x="4993"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3"/>
            <p:cNvSpPr/>
            <p:nvPr/>
          </p:nvSpPr>
          <p:spPr>
            <a:xfrm>
              <a:off x="1555122" y="3490091"/>
              <a:ext cx="153890" cy="133121"/>
            </a:xfrm>
            <a:custGeom>
              <a:avLst/>
              <a:gdLst/>
              <a:ahLst/>
              <a:cxnLst/>
              <a:rect l="l" t="t" r="r" b="b"/>
              <a:pathLst>
                <a:path w="4994" h="4320" extrusionOk="0">
                  <a:moveTo>
                    <a:pt x="2503" y="1"/>
                  </a:moveTo>
                  <a:cubicBezTo>
                    <a:pt x="1117" y="1"/>
                    <a:pt x="0" y="1117"/>
                    <a:pt x="0" y="2504"/>
                  </a:cubicBezTo>
                  <a:lnTo>
                    <a:pt x="0" y="4320"/>
                  </a:lnTo>
                  <a:lnTo>
                    <a:pt x="1215" y="4320"/>
                  </a:lnTo>
                  <a:lnTo>
                    <a:pt x="1215" y="2455"/>
                  </a:lnTo>
                  <a:cubicBezTo>
                    <a:pt x="1215" y="1731"/>
                    <a:pt x="1804" y="1142"/>
                    <a:pt x="2527" y="1142"/>
                  </a:cubicBezTo>
                  <a:cubicBezTo>
                    <a:pt x="3251" y="1142"/>
                    <a:pt x="3828" y="1731"/>
                    <a:pt x="3828" y="2455"/>
                  </a:cubicBezTo>
                  <a:lnTo>
                    <a:pt x="3828" y="4320"/>
                  </a:lnTo>
                  <a:lnTo>
                    <a:pt x="4993" y="4320"/>
                  </a:lnTo>
                  <a:lnTo>
                    <a:pt x="4993" y="2504"/>
                  </a:lnTo>
                  <a:cubicBezTo>
                    <a:pt x="4993"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3"/>
            <p:cNvSpPr/>
            <p:nvPr/>
          </p:nvSpPr>
          <p:spPr>
            <a:xfrm>
              <a:off x="907483" y="3619390"/>
              <a:ext cx="153921" cy="133121"/>
            </a:xfrm>
            <a:custGeom>
              <a:avLst/>
              <a:gdLst/>
              <a:ahLst/>
              <a:cxnLst/>
              <a:rect l="l" t="t" r="r" b="b"/>
              <a:pathLst>
                <a:path w="4995" h="4320" extrusionOk="0">
                  <a:moveTo>
                    <a:pt x="2504" y="1"/>
                  </a:moveTo>
                  <a:cubicBezTo>
                    <a:pt x="1130" y="1"/>
                    <a:pt x="1" y="1117"/>
                    <a:pt x="1" y="2504"/>
                  </a:cubicBezTo>
                  <a:lnTo>
                    <a:pt x="1" y="4319"/>
                  </a:lnTo>
                  <a:lnTo>
                    <a:pt x="1228" y="4319"/>
                  </a:lnTo>
                  <a:lnTo>
                    <a:pt x="1228" y="2455"/>
                  </a:lnTo>
                  <a:cubicBezTo>
                    <a:pt x="1228" y="1731"/>
                    <a:pt x="1804" y="1142"/>
                    <a:pt x="2528" y="1142"/>
                  </a:cubicBezTo>
                  <a:cubicBezTo>
                    <a:pt x="3252" y="1142"/>
                    <a:pt x="3829" y="1731"/>
                    <a:pt x="3829" y="2455"/>
                  </a:cubicBezTo>
                  <a:lnTo>
                    <a:pt x="3829" y="4319"/>
                  </a:lnTo>
                  <a:lnTo>
                    <a:pt x="4994" y="4319"/>
                  </a:lnTo>
                  <a:lnTo>
                    <a:pt x="4994" y="2504"/>
                  </a:lnTo>
                  <a:cubicBezTo>
                    <a:pt x="4994" y="1117"/>
                    <a:pt x="3878" y="1"/>
                    <a:pt x="2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3"/>
            <p:cNvSpPr/>
            <p:nvPr/>
          </p:nvSpPr>
          <p:spPr>
            <a:xfrm>
              <a:off x="1026214" y="3619390"/>
              <a:ext cx="153890" cy="133121"/>
            </a:xfrm>
            <a:custGeom>
              <a:avLst/>
              <a:gdLst/>
              <a:ahLst/>
              <a:cxnLst/>
              <a:rect l="l" t="t" r="r" b="b"/>
              <a:pathLst>
                <a:path w="4994" h="4320" extrusionOk="0">
                  <a:moveTo>
                    <a:pt x="2491" y="1"/>
                  </a:moveTo>
                  <a:cubicBezTo>
                    <a:pt x="1117" y="1"/>
                    <a:pt x="0" y="1117"/>
                    <a:pt x="0" y="2504"/>
                  </a:cubicBezTo>
                  <a:lnTo>
                    <a:pt x="0" y="4319"/>
                  </a:lnTo>
                  <a:lnTo>
                    <a:pt x="1215" y="4319"/>
                  </a:lnTo>
                  <a:lnTo>
                    <a:pt x="1215" y="2455"/>
                  </a:lnTo>
                  <a:cubicBezTo>
                    <a:pt x="1215" y="1731"/>
                    <a:pt x="1791" y="1142"/>
                    <a:pt x="2515" y="1142"/>
                  </a:cubicBezTo>
                  <a:cubicBezTo>
                    <a:pt x="3239" y="1142"/>
                    <a:pt x="3828" y="1731"/>
                    <a:pt x="3828" y="2455"/>
                  </a:cubicBezTo>
                  <a:lnTo>
                    <a:pt x="3828" y="4319"/>
                  </a:lnTo>
                  <a:lnTo>
                    <a:pt x="4994" y="4319"/>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3"/>
            <p:cNvSpPr/>
            <p:nvPr/>
          </p:nvSpPr>
          <p:spPr>
            <a:xfrm>
              <a:off x="1144543" y="3619390"/>
              <a:ext cx="153890" cy="133121"/>
            </a:xfrm>
            <a:custGeom>
              <a:avLst/>
              <a:gdLst/>
              <a:ahLst/>
              <a:cxnLst/>
              <a:rect l="l" t="t" r="r" b="b"/>
              <a:pathLst>
                <a:path w="4994" h="4320" extrusionOk="0">
                  <a:moveTo>
                    <a:pt x="2491" y="1"/>
                  </a:moveTo>
                  <a:cubicBezTo>
                    <a:pt x="1117" y="1"/>
                    <a:pt x="0" y="1117"/>
                    <a:pt x="0" y="2504"/>
                  </a:cubicBezTo>
                  <a:lnTo>
                    <a:pt x="0" y="4319"/>
                  </a:lnTo>
                  <a:lnTo>
                    <a:pt x="1215" y="4319"/>
                  </a:lnTo>
                  <a:lnTo>
                    <a:pt x="1215" y="2455"/>
                  </a:lnTo>
                  <a:cubicBezTo>
                    <a:pt x="1215" y="1731"/>
                    <a:pt x="1804" y="1142"/>
                    <a:pt x="2515" y="1142"/>
                  </a:cubicBezTo>
                  <a:cubicBezTo>
                    <a:pt x="3239" y="1142"/>
                    <a:pt x="3828" y="1731"/>
                    <a:pt x="3828" y="2455"/>
                  </a:cubicBezTo>
                  <a:lnTo>
                    <a:pt x="3828" y="4319"/>
                  </a:lnTo>
                  <a:lnTo>
                    <a:pt x="4994" y="4319"/>
                  </a:lnTo>
                  <a:lnTo>
                    <a:pt x="4994" y="2504"/>
                  </a:lnTo>
                  <a:cubicBezTo>
                    <a:pt x="4994" y="1117"/>
                    <a:pt x="3877"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3"/>
            <p:cNvSpPr/>
            <p:nvPr/>
          </p:nvSpPr>
          <p:spPr>
            <a:xfrm>
              <a:off x="1262873" y="3619390"/>
              <a:ext cx="153890" cy="133121"/>
            </a:xfrm>
            <a:custGeom>
              <a:avLst/>
              <a:gdLst/>
              <a:ahLst/>
              <a:cxnLst/>
              <a:rect l="l" t="t" r="r" b="b"/>
              <a:pathLst>
                <a:path w="4994" h="4320" extrusionOk="0">
                  <a:moveTo>
                    <a:pt x="2503" y="1"/>
                  </a:moveTo>
                  <a:cubicBezTo>
                    <a:pt x="1129" y="1"/>
                    <a:pt x="0" y="1117"/>
                    <a:pt x="0" y="2504"/>
                  </a:cubicBezTo>
                  <a:lnTo>
                    <a:pt x="0" y="4319"/>
                  </a:lnTo>
                  <a:lnTo>
                    <a:pt x="1227" y="4319"/>
                  </a:lnTo>
                  <a:lnTo>
                    <a:pt x="1227" y="2455"/>
                  </a:lnTo>
                  <a:cubicBezTo>
                    <a:pt x="1227" y="1731"/>
                    <a:pt x="1804" y="1142"/>
                    <a:pt x="2528" y="1142"/>
                  </a:cubicBezTo>
                  <a:cubicBezTo>
                    <a:pt x="3252" y="1142"/>
                    <a:pt x="3828" y="1731"/>
                    <a:pt x="3828" y="2455"/>
                  </a:cubicBezTo>
                  <a:lnTo>
                    <a:pt x="3828" y="4319"/>
                  </a:lnTo>
                  <a:lnTo>
                    <a:pt x="4994" y="4319"/>
                  </a:lnTo>
                  <a:lnTo>
                    <a:pt x="4994" y="2504"/>
                  </a:lnTo>
                  <a:cubicBezTo>
                    <a:pt x="4994" y="1117"/>
                    <a:pt x="3877"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3"/>
            <p:cNvSpPr/>
            <p:nvPr/>
          </p:nvSpPr>
          <p:spPr>
            <a:xfrm>
              <a:off x="1381572" y="3619390"/>
              <a:ext cx="153520" cy="133121"/>
            </a:xfrm>
            <a:custGeom>
              <a:avLst/>
              <a:gdLst/>
              <a:ahLst/>
              <a:cxnLst/>
              <a:rect l="l" t="t" r="r" b="b"/>
              <a:pathLst>
                <a:path w="4982" h="4320" extrusionOk="0">
                  <a:moveTo>
                    <a:pt x="2491" y="1"/>
                  </a:moveTo>
                  <a:cubicBezTo>
                    <a:pt x="1117" y="1"/>
                    <a:pt x="1" y="1117"/>
                    <a:pt x="1" y="2504"/>
                  </a:cubicBezTo>
                  <a:lnTo>
                    <a:pt x="1" y="4319"/>
                  </a:lnTo>
                  <a:lnTo>
                    <a:pt x="1215" y="4319"/>
                  </a:lnTo>
                  <a:lnTo>
                    <a:pt x="1215" y="2455"/>
                  </a:lnTo>
                  <a:cubicBezTo>
                    <a:pt x="1215" y="1731"/>
                    <a:pt x="1792" y="1142"/>
                    <a:pt x="2516" y="1142"/>
                  </a:cubicBezTo>
                  <a:cubicBezTo>
                    <a:pt x="3240" y="1142"/>
                    <a:pt x="3829" y="1731"/>
                    <a:pt x="3829" y="2455"/>
                  </a:cubicBezTo>
                  <a:lnTo>
                    <a:pt x="3829" y="4319"/>
                  </a:lnTo>
                  <a:lnTo>
                    <a:pt x="4982" y="4319"/>
                  </a:lnTo>
                  <a:lnTo>
                    <a:pt x="4982" y="2504"/>
                  </a:lnTo>
                  <a:cubicBezTo>
                    <a:pt x="4982" y="1117"/>
                    <a:pt x="3878" y="1"/>
                    <a:pt x="2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3"/>
            <p:cNvSpPr/>
            <p:nvPr/>
          </p:nvSpPr>
          <p:spPr>
            <a:xfrm>
              <a:off x="1499902" y="3619390"/>
              <a:ext cx="153921" cy="133121"/>
            </a:xfrm>
            <a:custGeom>
              <a:avLst/>
              <a:gdLst/>
              <a:ahLst/>
              <a:cxnLst/>
              <a:rect l="l" t="t" r="r" b="b"/>
              <a:pathLst>
                <a:path w="4995" h="4320" extrusionOk="0">
                  <a:moveTo>
                    <a:pt x="2504" y="1"/>
                  </a:moveTo>
                  <a:cubicBezTo>
                    <a:pt x="1117" y="1"/>
                    <a:pt x="1" y="1117"/>
                    <a:pt x="1" y="2504"/>
                  </a:cubicBezTo>
                  <a:lnTo>
                    <a:pt x="1" y="4319"/>
                  </a:lnTo>
                  <a:lnTo>
                    <a:pt x="1215" y="4319"/>
                  </a:lnTo>
                  <a:lnTo>
                    <a:pt x="1215" y="2455"/>
                  </a:lnTo>
                  <a:cubicBezTo>
                    <a:pt x="1215" y="1731"/>
                    <a:pt x="1804" y="1142"/>
                    <a:pt x="2528" y="1142"/>
                  </a:cubicBezTo>
                  <a:cubicBezTo>
                    <a:pt x="3240" y="1142"/>
                    <a:pt x="3829" y="1731"/>
                    <a:pt x="3829" y="2455"/>
                  </a:cubicBezTo>
                  <a:lnTo>
                    <a:pt x="3829" y="4319"/>
                  </a:lnTo>
                  <a:lnTo>
                    <a:pt x="4994" y="4319"/>
                  </a:lnTo>
                  <a:lnTo>
                    <a:pt x="4994" y="2504"/>
                  </a:lnTo>
                  <a:cubicBezTo>
                    <a:pt x="4994" y="1117"/>
                    <a:pt x="3878" y="1"/>
                    <a:pt x="2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3"/>
            <p:cNvSpPr/>
            <p:nvPr/>
          </p:nvSpPr>
          <p:spPr>
            <a:xfrm>
              <a:off x="962704" y="3742650"/>
              <a:ext cx="153890" cy="133090"/>
            </a:xfrm>
            <a:custGeom>
              <a:avLst/>
              <a:gdLst/>
              <a:ahLst/>
              <a:cxnLst/>
              <a:rect l="l" t="t" r="r" b="b"/>
              <a:pathLst>
                <a:path w="4994" h="4319" extrusionOk="0">
                  <a:moveTo>
                    <a:pt x="2503" y="0"/>
                  </a:moveTo>
                  <a:cubicBezTo>
                    <a:pt x="1129" y="0"/>
                    <a:pt x="0" y="1117"/>
                    <a:pt x="0" y="2491"/>
                  </a:cubicBezTo>
                  <a:lnTo>
                    <a:pt x="0" y="4319"/>
                  </a:lnTo>
                  <a:lnTo>
                    <a:pt x="1227" y="4319"/>
                  </a:lnTo>
                  <a:lnTo>
                    <a:pt x="1227" y="2442"/>
                  </a:lnTo>
                  <a:cubicBezTo>
                    <a:pt x="1227" y="1718"/>
                    <a:pt x="1804" y="1141"/>
                    <a:pt x="2527" y="1141"/>
                  </a:cubicBezTo>
                  <a:cubicBezTo>
                    <a:pt x="3251" y="1141"/>
                    <a:pt x="3828" y="1718"/>
                    <a:pt x="3828" y="2442"/>
                  </a:cubicBezTo>
                  <a:lnTo>
                    <a:pt x="3828" y="4319"/>
                  </a:lnTo>
                  <a:lnTo>
                    <a:pt x="4993" y="4319"/>
                  </a:lnTo>
                  <a:lnTo>
                    <a:pt x="4993" y="2491"/>
                  </a:lnTo>
                  <a:cubicBezTo>
                    <a:pt x="4993"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3"/>
            <p:cNvSpPr/>
            <p:nvPr/>
          </p:nvSpPr>
          <p:spPr>
            <a:xfrm>
              <a:off x="1081403" y="37426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792" y="1141"/>
                    <a:pt x="2516"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3"/>
            <p:cNvSpPr/>
            <p:nvPr/>
          </p:nvSpPr>
          <p:spPr>
            <a:xfrm>
              <a:off x="1199733" y="3742650"/>
              <a:ext cx="153890" cy="133090"/>
            </a:xfrm>
            <a:custGeom>
              <a:avLst/>
              <a:gdLst/>
              <a:ahLst/>
              <a:cxnLst/>
              <a:rect l="l" t="t" r="r" b="b"/>
              <a:pathLst>
                <a:path w="4994" h="4319" extrusionOk="0">
                  <a:moveTo>
                    <a:pt x="2503" y="0"/>
                  </a:moveTo>
                  <a:cubicBezTo>
                    <a:pt x="1117" y="0"/>
                    <a:pt x="1" y="1117"/>
                    <a:pt x="1" y="2491"/>
                  </a:cubicBezTo>
                  <a:lnTo>
                    <a:pt x="1" y="4319"/>
                  </a:lnTo>
                  <a:lnTo>
                    <a:pt x="1215" y="4319"/>
                  </a:lnTo>
                  <a:lnTo>
                    <a:pt x="1215" y="2442"/>
                  </a:lnTo>
                  <a:cubicBezTo>
                    <a:pt x="1215" y="1718"/>
                    <a:pt x="1804" y="1141"/>
                    <a:pt x="2528" y="1141"/>
                  </a:cubicBezTo>
                  <a:cubicBezTo>
                    <a:pt x="3239" y="1141"/>
                    <a:pt x="3828" y="1718"/>
                    <a:pt x="3828" y="2442"/>
                  </a:cubicBezTo>
                  <a:lnTo>
                    <a:pt x="3828" y="4319"/>
                  </a:lnTo>
                  <a:lnTo>
                    <a:pt x="4994" y="4319"/>
                  </a:lnTo>
                  <a:lnTo>
                    <a:pt x="4994" y="2491"/>
                  </a:lnTo>
                  <a:cubicBezTo>
                    <a:pt x="4994"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3"/>
            <p:cNvSpPr/>
            <p:nvPr/>
          </p:nvSpPr>
          <p:spPr>
            <a:xfrm>
              <a:off x="1318432" y="3742650"/>
              <a:ext cx="153520" cy="133090"/>
            </a:xfrm>
            <a:custGeom>
              <a:avLst/>
              <a:gdLst/>
              <a:ahLst/>
              <a:cxnLst/>
              <a:rect l="l" t="t" r="r" b="b"/>
              <a:pathLst>
                <a:path w="4982" h="4319" extrusionOk="0">
                  <a:moveTo>
                    <a:pt x="2491" y="0"/>
                  </a:moveTo>
                  <a:cubicBezTo>
                    <a:pt x="1117" y="0"/>
                    <a:pt x="1" y="1117"/>
                    <a:pt x="1" y="2491"/>
                  </a:cubicBezTo>
                  <a:lnTo>
                    <a:pt x="1" y="4319"/>
                  </a:lnTo>
                  <a:lnTo>
                    <a:pt x="1216" y="4319"/>
                  </a:lnTo>
                  <a:lnTo>
                    <a:pt x="1216" y="2442"/>
                  </a:lnTo>
                  <a:cubicBezTo>
                    <a:pt x="1216" y="1718"/>
                    <a:pt x="1792" y="1141"/>
                    <a:pt x="2516" y="1141"/>
                  </a:cubicBezTo>
                  <a:cubicBezTo>
                    <a:pt x="3240" y="1141"/>
                    <a:pt x="3816" y="1718"/>
                    <a:pt x="3816" y="2442"/>
                  </a:cubicBezTo>
                  <a:lnTo>
                    <a:pt x="3816" y="4319"/>
                  </a:lnTo>
                  <a:lnTo>
                    <a:pt x="4982" y="4319"/>
                  </a:lnTo>
                  <a:lnTo>
                    <a:pt x="4982" y="2491"/>
                  </a:lnTo>
                  <a:cubicBezTo>
                    <a:pt x="4982" y="1117"/>
                    <a:pt x="3866"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3"/>
            <p:cNvSpPr/>
            <p:nvPr/>
          </p:nvSpPr>
          <p:spPr>
            <a:xfrm>
              <a:off x="1436793" y="3742650"/>
              <a:ext cx="153890" cy="133090"/>
            </a:xfrm>
            <a:custGeom>
              <a:avLst/>
              <a:gdLst/>
              <a:ahLst/>
              <a:cxnLst/>
              <a:rect l="l" t="t" r="r" b="b"/>
              <a:pathLst>
                <a:path w="4994" h="4319" extrusionOk="0">
                  <a:moveTo>
                    <a:pt x="2491" y="0"/>
                  </a:moveTo>
                  <a:cubicBezTo>
                    <a:pt x="1116" y="0"/>
                    <a:pt x="0" y="1117"/>
                    <a:pt x="0" y="2491"/>
                  </a:cubicBezTo>
                  <a:lnTo>
                    <a:pt x="0" y="4319"/>
                  </a:lnTo>
                  <a:lnTo>
                    <a:pt x="1215" y="4319"/>
                  </a:lnTo>
                  <a:lnTo>
                    <a:pt x="1215" y="2442"/>
                  </a:lnTo>
                  <a:cubicBezTo>
                    <a:pt x="1215" y="1718"/>
                    <a:pt x="1804" y="1141"/>
                    <a:pt x="2515" y="1141"/>
                  </a:cubicBezTo>
                  <a:cubicBezTo>
                    <a:pt x="3239" y="1141"/>
                    <a:pt x="3828" y="1718"/>
                    <a:pt x="3828" y="2442"/>
                  </a:cubicBezTo>
                  <a:lnTo>
                    <a:pt x="3828" y="4319"/>
                  </a:lnTo>
                  <a:lnTo>
                    <a:pt x="4993" y="4319"/>
                  </a:lnTo>
                  <a:lnTo>
                    <a:pt x="4993" y="2491"/>
                  </a:lnTo>
                  <a:cubicBezTo>
                    <a:pt x="4993"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3"/>
            <p:cNvSpPr/>
            <p:nvPr/>
          </p:nvSpPr>
          <p:spPr>
            <a:xfrm>
              <a:off x="1555122" y="3742650"/>
              <a:ext cx="153890" cy="133090"/>
            </a:xfrm>
            <a:custGeom>
              <a:avLst/>
              <a:gdLst/>
              <a:ahLst/>
              <a:cxnLst/>
              <a:rect l="l" t="t" r="r" b="b"/>
              <a:pathLst>
                <a:path w="4994" h="4319" extrusionOk="0">
                  <a:moveTo>
                    <a:pt x="2503" y="0"/>
                  </a:moveTo>
                  <a:cubicBezTo>
                    <a:pt x="1117" y="0"/>
                    <a:pt x="0" y="1117"/>
                    <a:pt x="0" y="2491"/>
                  </a:cubicBezTo>
                  <a:lnTo>
                    <a:pt x="0" y="4319"/>
                  </a:lnTo>
                  <a:lnTo>
                    <a:pt x="1215" y="4319"/>
                  </a:lnTo>
                  <a:lnTo>
                    <a:pt x="1215" y="2442"/>
                  </a:lnTo>
                  <a:cubicBezTo>
                    <a:pt x="1215" y="1718"/>
                    <a:pt x="1804" y="1141"/>
                    <a:pt x="2527" y="1141"/>
                  </a:cubicBezTo>
                  <a:cubicBezTo>
                    <a:pt x="3251" y="1141"/>
                    <a:pt x="3828" y="1718"/>
                    <a:pt x="3828" y="2442"/>
                  </a:cubicBezTo>
                  <a:lnTo>
                    <a:pt x="3828" y="4319"/>
                  </a:lnTo>
                  <a:lnTo>
                    <a:pt x="4993" y="4319"/>
                  </a:lnTo>
                  <a:lnTo>
                    <a:pt x="4993" y="2491"/>
                  </a:lnTo>
                  <a:cubicBezTo>
                    <a:pt x="4993"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3"/>
            <p:cNvSpPr/>
            <p:nvPr/>
          </p:nvSpPr>
          <p:spPr>
            <a:xfrm>
              <a:off x="907483" y="3871950"/>
              <a:ext cx="153921" cy="133090"/>
            </a:xfrm>
            <a:custGeom>
              <a:avLst/>
              <a:gdLst/>
              <a:ahLst/>
              <a:cxnLst/>
              <a:rect l="l" t="t" r="r" b="b"/>
              <a:pathLst>
                <a:path w="4995" h="4319" extrusionOk="0">
                  <a:moveTo>
                    <a:pt x="2504" y="0"/>
                  </a:moveTo>
                  <a:cubicBezTo>
                    <a:pt x="1130" y="0"/>
                    <a:pt x="1" y="1117"/>
                    <a:pt x="1" y="2491"/>
                  </a:cubicBezTo>
                  <a:lnTo>
                    <a:pt x="1" y="4319"/>
                  </a:lnTo>
                  <a:lnTo>
                    <a:pt x="1228" y="4319"/>
                  </a:lnTo>
                  <a:lnTo>
                    <a:pt x="1228" y="2442"/>
                  </a:lnTo>
                  <a:cubicBezTo>
                    <a:pt x="1228" y="1718"/>
                    <a:pt x="1804" y="1141"/>
                    <a:pt x="2528" y="1141"/>
                  </a:cubicBezTo>
                  <a:cubicBezTo>
                    <a:pt x="3252" y="1141"/>
                    <a:pt x="3829" y="1718"/>
                    <a:pt x="3829" y="2442"/>
                  </a:cubicBezTo>
                  <a:lnTo>
                    <a:pt x="3829" y="4319"/>
                  </a:lnTo>
                  <a:lnTo>
                    <a:pt x="4994" y="4319"/>
                  </a:lnTo>
                  <a:lnTo>
                    <a:pt x="4994" y="2491"/>
                  </a:lnTo>
                  <a:cubicBezTo>
                    <a:pt x="4994" y="1117"/>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3"/>
            <p:cNvSpPr/>
            <p:nvPr/>
          </p:nvSpPr>
          <p:spPr>
            <a:xfrm>
              <a:off x="1026214" y="38719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791" y="1141"/>
                    <a:pt x="2515"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3"/>
            <p:cNvSpPr/>
            <p:nvPr/>
          </p:nvSpPr>
          <p:spPr>
            <a:xfrm>
              <a:off x="1144543" y="3871950"/>
              <a:ext cx="153890" cy="133090"/>
            </a:xfrm>
            <a:custGeom>
              <a:avLst/>
              <a:gdLst/>
              <a:ahLst/>
              <a:cxnLst/>
              <a:rect l="l" t="t" r="r" b="b"/>
              <a:pathLst>
                <a:path w="4994" h="4319" extrusionOk="0">
                  <a:moveTo>
                    <a:pt x="2491" y="0"/>
                  </a:moveTo>
                  <a:cubicBezTo>
                    <a:pt x="1117" y="0"/>
                    <a:pt x="0" y="1117"/>
                    <a:pt x="0" y="2491"/>
                  </a:cubicBezTo>
                  <a:lnTo>
                    <a:pt x="0" y="4319"/>
                  </a:lnTo>
                  <a:lnTo>
                    <a:pt x="1215" y="4319"/>
                  </a:lnTo>
                  <a:lnTo>
                    <a:pt x="1215" y="2442"/>
                  </a:lnTo>
                  <a:cubicBezTo>
                    <a:pt x="1215" y="1718"/>
                    <a:pt x="1804" y="1141"/>
                    <a:pt x="2515" y="1141"/>
                  </a:cubicBezTo>
                  <a:cubicBezTo>
                    <a:pt x="3239" y="1141"/>
                    <a:pt x="3828" y="1718"/>
                    <a:pt x="3828" y="2442"/>
                  </a:cubicBezTo>
                  <a:lnTo>
                    <a:pt x="3828" y="4319"/>
                  </a:lnTo>
                  <a:lnTo>
                    <a:pt x="4994" y="4319"/>
                  </a:lnTo>
                  <a:lnTo>
                    <a:pt x="4994" y="2491"/>
                  </a:lnTo>
                  <a:cubicBezTo>
                    <a:pt x="4994" y="1117"/>
                    <a:pt x="3877"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3"/>
            <p:cNvSpPr/>
            <p:nvPr/>
          </p:nvSpPr>
          <p:spPr>
            <a:xfrm>
              <a:off x="1262873" y="3871950"/>
              <a:ext cx="153890" cy="133090"/>
            </a:xfrm>
            <a:custGeom>
              <a:avLst/>
              <a:gdLst/>
              <a:ahLst/>
              <a:cxnLst/>
              <a:rect l="l" t="t" r="r" b="b"/>
              <a:pathLst>
                <a:path w="4994" h="4319" extrusionOk="0">
                  <a:moveTo>
                    <a:pt x="2503" y="0"/>
                  </a:moveTo>
                  <a:cubicBezTo>
                    <a:pt x="1129" y="0"/>
                    <a:pt x="0" y="1117"/>
                    <a:pt x="0" y="2491"/>
                  </a:cubicBezTo>
                  <a:lnTo>
                    <a:pt x="0" y="4319"/>
                  </a:lnTo>
                  <a:lnTo>
                    <a:pt x="1227" y="4319"/>
                  </a:lnTo>
                  <a:lnTo>
                    <a:pt x="1227" y="2442"/>
                  </a:lnTo>
                  <a:cubicBezTo>
                    <a:pt x="1227" y="1718"/>
                    <a:pt x="1804" y="1141"/>
                    <a:pt x="2528" y="1141"/>
                  </a:cubicBezTo>
                  <a:cubicBezTo>
                    <a:pt x="3252" y="1141"/>
                    <a:pt x="3828" y="1718"/>
                    <a:pt x="3828" y="2442"/>
                  </a:cubicBezTo>
                  <a:lnTo>
                    <a:pt x="3828" y="4319"/>
                  </a:lnTo>
                  <a:lnTo>
                    <a:pt x="4994" y="4319"/>
                  </a:lnTo>
                  <a:lnTo>
                    <a:pt x="4994" y="2491"/>
                  </a:lnTo>
                  <a:cubicBezTo>
                    <a:pt x="4994" y="1117"/>
                    <a:pt x="3877"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3"/>
            <p:cNvSpPr/>
            <p:nvPr/>
          </p:nvSpPr>
          <p:spPr>
            <a:xfrm>
              <a:off x="1381572" y="3871950"/>
              <a:ext cx="153520" cy="133090"/>
            </a:xfrm>
            <a:custGeom>
              <a:avLst/>
              <a:gdLst/>
              <a:ahLst/>
              <a:cxnLst/>
              <a:rect l="l" t="t" r="r" b="b"/>
              <a:pathLst>
                <a:path w="4982" h="4319" extrusionOk="0">
                  <a:moveTo>
                    <a:pt x="2491" y="0"/>
                  </a:moveTo>
                  <a:cubicBezTo>
                    <a:pt x="1117" y="0"/>
                    <a:pt x="1" y="1117"/>
                    <a:pt x="1" y="2491"/>
                  </a:cubicBezTo>
                  <a:lnTo>
                    <a:pt x="1" y="4319"/>
                  </a:lnTo>
                  <a:lnTo>
                    <a:pt x="1215" y="4319"/>
                  </a:lnTo>
                  <a:lnTo>
                    <a:pt x="1215" y="2442"/>
                  </a:lnTo>
                  <a:cubicBezTo>
                    <a:pt x="1215" y="1718"/>
                    <a:pt x="1792" y="1141"/>
                    <a:pt x="2516" y="1141"/>
                  </a:cubicBezTo>
                  <a:cubicBezTo>
                    <a:pt x="3240" y="1141"/>
                    <a:pt x="3829" y="1718"/>
                    <a:pt x="3829" y="2442"/>
                  </a:cubicBezTo>
                  <a:lnTo>
                    <a:pt x="3829" y="4319"/>
                  </a:lnTo>
                  <a:lnTo>
                    <a:pt x="4982" y="4319"/>
                  </a:lnTo>
                  <a:lnTo>
                    <a:pt x="4982" y="2491"/>
                  </a:lnTo>
                  <a:cubicBezTo>
                    <a:pt x="4982" y="1117"/>
                    <a:pt x="3878" y="0"/>
                    <a:pt x="2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3"/>
            <p:cNvSpPr/>
            <p:nvPr/>
          </p:nvSpPr>
          <p:spPr>
            <a:xfrm>
              <a:off x="1499902" y="3871950"/>
              <a:ext cx="153921" cy="133090"/>
            </a:xfrm>
            <a:custGeom>
              <a:avLst/>
              <a:gdLst/>
              <a:ahLst/>
              <a:cxnLst/>
              <a:rect l="l" t="t" r="r" b="b"/>
              <a:pathLst>
                <a:path w="4995" h="4319" extrusionOk="0">
                  <a:moveTo>
                    <a:pt x="2504" y="0"/>
                  </a:moveTo>
                  <a:cubicBezTo>
                    <a:pt x="1117" y="0"/>
                    <a:pt x="1" y="1117"/>
                    <a:pt x="1" y="2491"/>
                  </a:cubicBezTo>
                  <a:lnTo>
                    <a:pt x="1" y="4319"/>
                  </a:lnTo>
                  <a:lnTo>
                    <a:pt x="1215" y="4319"/>
                  </a:lnTo>
                  <a:lnTo>
                    <a:pt x="1215" y="2442"/>
                  </a:lnTo>
                  <a:cubicBezTo>
                    <a:pt x="1215" y="1718"/>
                    <a:pt x="1804" y="1141"/>
                    <a:pt x="2528" y="1141"/>
                  </a:cubicBezTo>
                  <a:cubicBezTo>
                    <a:pt x="3240" y="1141"/>
                    <a:pt x="3829" y="1718"/>
                    <a:pt x="3829" y="2442"/>
                  </a:cubicBezTo>
                  <a:lnTo>
                    <a:pt x="3829" y="4319"/>
                  </a:lnTo>
                  <a:lnTo>
                    <a:pt x="4994" y="4319"/>
                  </a:lnTo>
                  <a:lnTo>
                    <a:pt x="4994" y="2491"/>
                  </a:lnTo>
                  <a:cubicBezTo>
                    <a:pt x="4994" y="1117"/>
                    <a:pt x="3878" y="0"/>
                    <a:pt x="2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61D614D3-E41A-0215-90F1-615533190372}"/>
              </a:ext>
            </a:extLst>
          </p:cNvPr>
          <p:cNvGrpSpPr/>
          <p:nvPr/>
        </p:nvGrpSpPr>
        <p:grpSpPr>
          <a:xfrm>
            <a:off x="7160" y="304"/>
            <a:ext cx="1028821" cy="1038300"/>
            <a:chOff x="8115238" y="1026775"/>
            <a:chExt cx="1028821" cy="1038300"/>
          </a:xfrm>
        </p:grpSpPr>
        <p:sp>
          <p:nvSpPr>
            <p:cNvPr id="2367" name="Google Shape;2367;p43"/>
            <p:cNvSpPr/>
            <p:nvPr/>
          </p:nvSpPr>
          <p:spPr>
            <a:xfrm>
              <a:off x="8115238" y="1026775"/>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43"/>
            <p:cNvGrpSpPr/>
            <p:nvPr/>
          </p:nvGrpSpPr>
          <p:grpSpPr>
            <a:xfrm>
              <a:off x="8115346" y="1038698"/>
              <a:ext cx="1028713" cy="1001793"/>
              <a:chOff x="2327870" y="1425147"/>
              <a:chExt cx="462780" cy="450669"/>
            </a:xfrm>
          </p:grpSpPr>
          <p:sp>
            <p:nvSpPr>
              <p:cNvPr id="2369" name="Google Shape;2369;p43"/>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94" name="Google Shape;2394;p43"/>
          <p:cNvSpPr/>
          <p:nvPr/>
        </p:nvSpPr>
        <p:spPr>
          <a:xfrm>
            <a:off x="8115288" y="0"/>
            <a:ext cx="1028700" cy="103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43"/>
          <p:cNvGrpSpPr/>
          <p:nvPr/>
        </p:nvGrpSpPr>
        <p:grpSpPr>
          <a:xfrm>
            <a:off x="8215333" y="104846"/>
            <a:ext cx="828635" cy="828626"/>
            <a:chOff x="2181560" y="549169"/>
            <a:chExt cx="381859" cy="381890"/>
          </a:xfrm>
        </p:grpSpPr>
        <p:sp>
          <p:nvSpPr>
            <p:cNvPr id="2396" name="Google Shape;2396;p43"/>
            <p:cNvSpPr/>
            <p:nvPr/>
          </p:nvSpPr>
          <p:spPr>
            <a:xfrm>
              <a:off x="2353940" y="549169"/>
              <a:ext cx="37841" cy="35961"/>
            </a:xfrm>
            <a:custGeom>
              <a:avLst/>
              <a:gdLst/>
              <a:ahLst/>
              <a:cxnLst/>
              <a:rect l="l" t="t" r="r" b="b"/>
              <a:pathLst>
                <a:path w="1228" h="1167" extrusionOk="0">
                  <a:moveTo>
                    <a:pt x="614" y="1"/>
                  </a:moveTo>
                  <a:lnTo>
                    <a:pt x="479" y="467"/>
                  </a:lnTo>
                  <a:lnTo>
                    <a:pt x="1" y="443"/>
                  </a:lnTo>
                  <a:lnTo>
                    <a:pt x="406" y="713"/>
                  </a:lnTo>
                  <a:lnTo>
                    <a:pt x="234" y="1166"/>
                  </a:lnTo>
                  <a:lnTo>
                    <a:pt x="614" y="872"/>
                  </a:lnTo>
                  <a:lnTo>
                    <a:pt x="995" y="1166"/>
                  </a:lnTo>
                  <a:lnTo>
                    <a:pt x="823" y="713"/>
                  </a:lnTo>
                  <a:lnTo>
                    <a:pt x="1228" y="443"/>
                  </a:lnTo>
                  <a:lnTo>
                    <a:pt x="749" y="467"/>
                  </a:lnTo>
                  <a:lnTo>
                    <a:pt x="61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3"/>
            <p:cNvSpPr/>
            <p:nvPr/>
          </p:nvSpPr>
          <p:spPr>
            <a:xfrm>
              <a:off x="2357360" y="613819"/>
              <a:ext cx="31031" cy="30661"/>
            </a:xfrm>
            <a:custGeom>
              <a:avLst/>
              <a:gdLst/>
              <a:ahLst/>
              <a:cxnLst/>
              <a:rect l="l" t="t" r="r" b="b"/>
              <a:pathLst>
                <a:path w="1007" h="995" extrusionOk="0">
                  <a:moveTo>
                    <a:pt x="503" y="1"/>
                  </a:moveTo>
                  <a:lnTo>
                    <a:pt x="381" y="381"/>
                  </a:lnTo>
                  <a:lnTo>
                    <a:pt x="0" y="492"/>
                  </a:lnTo>
                  <a:lnTo>
                    <a:pt x="381" y="614"/>
                  </a:lnTo>
                  <a:lnTo>
                    <a:pt x="503" y="995"/>
                  </a:lnTo>
                  <a:lnTo>
                    <a:pt x="626" y="614"/>
                  </a:lnTo>
                  <a:lnTo>
                    <a:pt x="1006" y="492"/>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3"/>
            <p:cNvSpPr/>
            <p:nvPr/>
          </p:nvSpPr>
          <p:spPr>
            <a:xfrm>
              <a:off x="2353940" y="895098"/>
              <a:ext cx="37841" cy="35961"/>
            </a:xfrm>
            <a:custGeom>
              <a:avLst/>
              <a:gdLst/>
              <a:ahLst/>
              <a:cxnLst/>
              <a:rect l="l" t="t" r="r" b="b"/>
              <a:pathLst>
                <a:path w="1228" h="1167" extrusionOk="0">
                  <a:moveTo>
                    <a:pt x="234" y="1"/>
                  </a:moveTo>
                  <a:lnTo>
                    <a:pt x="406" y="455"/>
                  </a:lnTo>
                  <a:lnTo>
                    <a:pt x="1" y="725"/>
                  </a:lnTo>
                  <a:lnTo>
                    <a:pt x="479" y="700"/>
                  </a:lnTo>
                  <a:lnTo>
                    <a:pt x="614" y="1166"/>
                  </a:lnTo>
                  <a:lnTo>
                    <a:pt x="749" y="700"/>
                  </a:lnTo>
                  <a:lnTo>
                    <a:pt x="1228" y="725"/>
                  </a:lnTo>
                  <a:lnTo>
                    <a:pt x="823" y="455"/>
                  </a:lnTo>
                  <a:lnTo>
                    <a:pt x="995" y="1"/>
                  </a:lnTo>
                  <a:lnTo>
                    <a:pt x="614" y="295"/>
                  </a:lnTo>
                  <a:lnTo>
                    <a:pt x="2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3"/>
            <p:cNvSpPr/>
            <p:nvPr/>
          </p:nvSpPr>
          <p:spPr>
            <a:xfrm>
              <a:off x="2357360" y="835748"/>
              <a:ext cx="31031" cy="30661"/>
            </a:xfrm>
            <a:custGeom>
              <a:avLst/>
              <a:gdLst/>
              <a:ahLst/>
              <a:cxnLst/>
              <a:rect l="l" t="t" r="r" b="b"/>
              <a:pathLst>
                <a:path w="1007" h="995" extrusionOk="0">
                  <a:moveTo>
                    <a:pt x="503" y="1"/>
                  </a:moveTo>
                  <a:lnTo>
                    <a:pt x="381" y="381"/>
                  </a:lnTo>
                  <a:lnTo>
                    <a:pt x="0" y="491"/>
                  </a:lnTo>
                  <a:lnTo>
                    <a:pt x="381" y="614"/>
                  </a:lnTo>
                  <a:lnTo>
                    <a:pt x="503" y="994"/>
                  </a:lnTo>
                  <a:lnTo>
                    <a:pt x="626" y="614"/>
                  </a:lnTo>
                  <a:lnTo>
                    <a:pt x="1006" y="491"/>
                  </a:lnTo>
                  <a:lnTo>
                    <a:pt x="626" y="381"/>
                  </a:lnTo>
                  <a:lnTo>
                    <a:pt x="5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3"/>
            <p:cNvSpPr/>
            <p:nvPr/>
          </p:nvSpPr>
          <p:spPr>
            <a:xfrm>
              <a:off x="2234100" y="600599"/>
              <a:ext cx="37471" cy="37471"/>
            </a:xfrm>
            <a:custGeom>
              <a:avLst/>
              <a:gdLst/>
              <a:ahLst/>
              <a:cxnLst/>
              <a:rect l="l" t="t" r="r" b="b"/>
              <a:pathLst>
                <a:path w="1216" h="1216" extrusionOk="0">
                  <a:moveTo>
                    <a:pt x="859" y="0"/>
                  </a:moveTo>
                  <a:lnTo>
                    <a:pt x="540" y="369"/>
                  </a:lnTo>
                  <a:lnTo>
                    <a:pt x="111" y="123"/>
                  </a:lnTo>
                  <a:lnTo>
                    <a:pt x="356" y="553"/>
                  </a:lnTo>
                  <a:lnTo>
                    <a:pt x="1" y="872"/>
                  </a:lnTo>
                  <a:lnTo>
                    <a:pt x="467" y="773"/>
                  </a:lnTo>
                  <a:lnTo>
                    <a:pt x="675" y="1215"/>
                  </a:lnTo>
                  <a:lnTo>
                    <a:pt x="725" y="737"/>
                  </a:lnTo>
                  <a:lnTo>
                    <a:pt x="1215" y="688"/>
                  </a:lnTo>
                  <a:lnTo>
                    <a:pt x="774" y="479"/>
                  </a:lnTo>
                  <a:lnTo>
                    <a:pt x="859"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3"/>
            <p:cNvSpPr/>
            <p:nvPr/>
          </p:nvSpPr>
          <p:spPr>
            <a:xfrm>
              <a:off x="2283250" y="650119"/>
              <a:ext cx="21971" cy="21570"/>
            </a:xfrm>
            <a:custGeom>
              <a:avLst/>
              <a:gdLst/>
              <a:ahLst/>
              <a:cxnLst/>
              <a:rect l="l" t="t" r="r" b="b"/>
              <a:pathLst>
                <a:path w="713" h="700" extrusionOk="0">
                  <a:moveTo>
                    <a:pt x="1" y="1"/>
                  </a:moveTo>
                  <a:lnTo>
                    <a:pt x="185" y="356"/>
                  </a:lnTo>
                  <a:lnTo>
                    <a:pt x="1" y="700"/>
                  </a:lnTo>
                  <a:lnTo>
                    <a:pt x="356" y="528"/>
                  </a:lnTo>
                  <a:lnTo>
                    <a:pt x="712" y="700"/>
                  </a:lnTo>
                  <a:lnTo>
                    <a:pt x="528" y="356"/>
                  </a:lnTo>
                  <a:lnTo>
                    <a:pt x="712" y="1"/>
                  </a:lnTo>
                  <a:lnTo>
                    <a:pt x="356" y="185"/>
                  </a:ln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3"/>
            <p:cNvSpPr/>
            <p:nvPr/>
          </p:nvSpPr>
          <p:spPr>
            <a:xfrm>
              <a:off x="2265870" y="632369"/>
              <a:ext cx="9090" cy="9460"/>
            </a:xfrm>
            <a:custGeom>
              <a:avLst/>
              <a:gdLst/>
              <a:ahLst/>
              <a:cxnLst/>
              <a:rect l="l" t="t" r="r" b="b"/>
              <a:pathLst>
                <a:path w="295" h="307" extrusionOk="0">
                  <a:moveTo>
                    <a:pt x="295" y="30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3"/>
            <p:cNvSpPr/>
            <p:nvPr/>
          </p:nvSpPr>
          <p:spPr>
            <a:xfrm>
              <a:off x="2314250" y="681118"/>
              <a:ext cx="20061" cy="20061"/>
            </a:xfrm>
            <a:custGeom>
              <a:avLst/>
              <a:gdLst/>
              <a:ahLst/>
              <a:cxnLst/>
              <a:rect l="l" t="t" r="r" b="b"/>
              <a:pathLst>
                <a:path w="651" h="651" extrusionOk="0">
                  <a:moveTo>
                    <a:pt x="1" y="1"/>
                  </a:moveTo>
                  <a:lnTo>
                    <a:pt x="651"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3"/>
            <p:cNvSpPr/>
            <p:nvPr/>
          </p:nvSpPr>
          <p:spPr>
            <a:xfrm>
              <a:off x="2342230" y="708729"/>
              <a:ext cx="4561" cy="4930"/>
            </a:xfrm>
            <a:custGeom>
              <a:avLst/>
              <a:gdLst/>
              <a:ahLst/>
              <a:cxnLst/>
              <a:rect l="l" t="t" r="r" b="b"/>
              <a:pathLst>
                <a:path w="148" h="160" extrusionOk="0">
                  <a:moveTo>
                    <a:pt x="1" y="0"/>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3"/>
            <p:cNvSpPr/>
            <p:nvPr/>
          </p:nvSpPr>
          <p:spPr>
            <a:xfrm>
              <a:off x="2355449" y="721948"/>
              <a:ext cx="4591" cy="4961"/>
            </a:xfrm>
            <a:custGeom>
              <a:avLst/>
              <a:gdLst/>
              <a:ahLst/>
              <a:cxnLst/>
              <a:rect l="l" t="t" r="r" b="b"/>
              <a:pathLst>
                <a:path w="149" h="161" extrusionOk="0">
                  <a:moveTo>
                    <a:pt x="1" y="1"/>
                  </a:moveTo>
                  <a:lnTo>
                    <a:pt x="148"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3"/>
            <p:cNvSpPr/>
            <p:nvPr/>
          </p:nvSpPr>
          <p:spPr>
            <a:xfrm>
              <a:off x="2473810" y="840679"/>
              <a:ext cx="37440" cy="37440"/>
            </a:xfrm>
            <a:custGeom>
              <a:avLst/>
              <a:gdLst/>
              <a:ahLst/>
              <a:cxnLst/>
              <a:rect l="l" t="t" r="r" b="b"/>
              <a:pathLst>
                <a:path w="1215" h="1215" extrusionOk="0">
                  <a:moveTo>
                    <a:pt x="540" y="0"/>
                  </a:moveTo>
                  <a:lnTo>
                    <a:pt x="479" y="479"/>
                  </a:lnTo>
                  <a:lnTo>
                    <a:pt x="0" y="540"/>
                  </a:lnTo>
                  <a:lnTo>
                    <a:pt x="442" y="736"/>
                  </a:lnTo>
                  <a:lnTo>
                    <a:pt x="344" y="1215"/>
                  </a:lnTo>
                  <a:lnTo>
                    <a:pt x="675" y="859"/>
                  </a:lnTo>
                  <a:lnTo>
                    <a:pt x="1092" y="1092"/>
                  </a:lnTo>
                  <a:lnTo>
                    <a:pt x="859" y="675"/>
                  </a:lnTo>
                  <a:lnTo>
                    <a:pt x="1215" y="344"/>
                  </a:lnTo>
                  <a:lnTo>
                    <a:pt x="1215" y="344"/>
                  </a:lnTo>
                  <a:lnTo>
                    <a:pt x="736" y="442"/>
                  </a:lnTo>
                  <a:lnTo>
                    <a:pt x="54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3"/>
            <p:cNvSpPr/>
            <p:nvPr/>
          </p:nvSpPr>
          <p:spPr>
            <a:xfrm>
              <a:off x="2440160" y="807029"/>
              <a:ext cx="21940" cy="21940"/>
            </a:xfrm>
            <a:custGeom>
              <a:avLst/>
              <a:gdLst/>
              <a:ahLst/>
              <a:cxnLst/>
              <a:rect l="l" t="t" r="r" b="b"/>
              <a:pathLst>
                <a:path w="712" h="712" extrusionOk="0">
                  <a:moveTo>
                    <a:pt x="0" y="0"/>
                  </a:moveTo>
                  <a:lnTo>
                    <a:pt x="184" y="356"/>
                  </a:lnTo>
                  <a:lnTo>
                    <a:pt x="0" y="712"/>
                  </a:lnTo>
                  <a:lnTo>
                    <a:pt x="356" y="528"/>
                  </a:lnTo>
                  <a:lnTo>
                    <a:pt x="712" y="712"/>
                  </a:lnTo>
                  <a:lnTo>
                    <a:pt x="528" y="356"/>
                  </a:lnTo>
                  <a:lnTo>
                    <a:pt x="712" y="0"/>
                  </a:lnTo>
                  <a:lnTo>
                    <a:pt x="356" y="184"/>
                  </a:ln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3"/>
            <p:cNvSpPr/>
            <p:nvPr/>
          </p:nvSpPr>
          <p:spPr>
            <a:xfrm>
              <a:off x="2470020" y="836888"/>
              <a:ext cx="9491" cy="9491"/>
            </a:xfrm>
            <a:custGeom>
              <a:avLst/>
              <a:gdLst/>
              <a:ahLst/>
              <a:cxnLst/>
              <a:rect l="l" t="t" r="r" b="b"/>
              <a:pathLst>
                <a:path w="308" h="308" extrusionOk="0">
                  <a:moveTo>
                    <a:pt x="0" y="0"/>
                  </a:moveTo>
                  <a:lnTo>
                    <a:pt x="307"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3"/>
            <p:cNvSpPr/>
            <p:nvPr/>
          </p:nvSpPr>
          <p:spPr>
            <a:xfrm>
              <a:off x="2410670" y="777539"/>
              <a:ext cx="20061" cy="20061"/>
            </a:xfrm>
            <a:custGeom>
              <a:avLst/>
              <a:gdLst/>
              <a:ahLst/>
              <a:cxnLst/>
              <a:rect l="l" t="t" r="r" b="b"/>
              <a:pathLst>
                <a:path w="651" h="651" extrusionOk="0">
                  <a:moveTo>
                    <a:pt x="650" y="650"/>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3"/>
            <p:cNvSpPr/>
            <p:nvPr/>
          </p:nvSpPr>
          <p:spPr>
            <a:xfrm>
              <a:off x="2398560" y="765059"/>
              <a:ext cx="4561" cy="4930"/>
            </a:xfrm>
            <a:custGeom>
              <a:avLst/>
              <a:gdLst/>
              <a:ahLst/>
              <a:cxnLst/>
              <a:rect l="l" t="t" r="r" b="b"/>
              <a:pathLst>
                <a:path w="148" h="160" extrusionOk="0">
                  <a:moveTo>
                    <a:pt x="148" y="160"/>
                  </a:moveTo>
                  <a:lnTo>
                    <a:pt x="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3"/>
            <p:cNvSpPr/>
            <p:nvPr/>
          </p:nvSpPr>
          <p:spPr>
            <a:xfrm>
              <a:off x="2385340" y="752209"/>
              <a:ext cx="4561" cy="4561"/>
            </a:xfrm>
            <a:custGeom>
              <a:avLst/>
              <a:gdLst/>
              <a:ahLst/>
              <a:cxnLst/>
              <a:rect l="l" t="t" r="r" b="b"/>
              <a:pathLst>
                <a:path w="148" h="148" extrusionOk="0">
                  <a:moveTo>
                    <a:pt x="147" y="147"/>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3"/>
            <p:cNvSpPr/>
            <p:nvPr/>
          </p:nvSpPr>
          <p:spPr>
            <a:xfrm>
              <a:off x="2473810" y="600599"/>
              <a:ext cx="37440" cy="37471"/>
            </a:xfrm>
            <a:custGeom>
              <a:avLst/>
              <a:gdLst/>
              <a:ahLst/>
              <a:cxnLst/>
              <a:rect l="l" t="t" r="r" b="b"/>
              <a:pathLst>
                <a:path w="1215" h="1216" extrusionOk="0">
                  <a:moveTo>
                    <a:pt x="344" y="0"/>
                  </a:moveTo>
                  <a:lnTo>
                    <a:pt x="442" y="479"/>
                  </a:lnTo>
                  <a:lnTo>
                    <a:pt x="0" y="688"/>
                  </a:lnTo>
                  <a:lnTo>
                    <a:pt x="479" y="737"/>
                  </a:lnTo>
                  <a:lnTo>
                    <a:pt x="540" y="1215"/>
                  </a:lnTo>
                  <a:lnTo>
                    <a:pt x="736" y="773"/>
                  </a:lnTo>
                  <a:lnTo>
                    <a:pt x="1215" y="872"/>
                  </a:lnTo>
                  <a:lnTo>
                    <a:pt x="859" y="553"/>
                  </a:lnTo>
                  <a:lnTo>
                    <a:pt x="1092" y="123"/>
                  </a:lnTo>
                  <a:lnTo>
                    <a:pt x="675" y="369"/>
                  </a:lnTo>
                  <a:lnTo>
                    <a:pt x="34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3"/>
            <p:cNvSpPr/>
            <p:nvPr/>
          </p:nvSpPr>
          <p:spPr>
            <a:xfrm>
              <a:off x="2440160" y="650119"/>
              <a:ext cx="21940" cy="21570"/>
            </a:xfrm>
            <a:custGeom>
              <a:avLst/>
              <a:gdLst/>
              <a:ahLst/>
              <a:cxnLst/>
              <a:rect l="l" t="t" r="r" b="b"/>
              <a:pathLst>
                <a:path w="712" h="700" extrusionOk="0">
                  <a:moveTo>
                    <a:pt x="0" y="1"/>
                  </a:moveTo>
                  <a:lnTo>
                    <a:pt x="184" y="356"/>
                  </a:lnTo>
                  <a:lnTo>
                    <a:pt x="0" y="700"/>
                  </a:lnTo>
                  <a:lnTo>
                    <a:pt x="0" y="700"/>
                  </a:lnTo>
                  <a:lnTo>
                    <a:pt x="356" y="528"/>
                  </a:lnTo>
                  <a:lnTo>
                    <a:pt x="712" y="700"/>
                  </a:lnTo>
                  <a:lnTo>
                    <a:pt x="528" y="356"/>
                  </a:lnTo>
                  <a:lnTo>
                    <a:pt x="712" y="1"/>
                  </a:lnTo>
                  <a:lnTo>
                    <a:pt x="356" y="185"/>
                  </a:lnTo>
                  <a:lnTo>
                    <a:pt x="0"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3"/>
            <p:cNvSpPr/>
            <p:nvPr/>
          </p:nvSpPr>
          <p:spPr>
            <a:xfrm>
              <a:off x="2470020" y="632369"/>
              <a:ext cx="9491" cy="9460"/>
            </a:xfrm>
            <a:custGeom>
              <a:avLst/>
              <a:gdLst/>
              <a:ahLst/>
              <a:cxnLst/>
              <a:rect l="l" t="t" r="r" b="b"/>
              <a:pathLst>
                <a:path w="308" h="307" extrusionOk="0">
                  <a:moveTo>
                    <a:pt x="0" y="307"/>
                  </a:moveTo>
                  <a:lnTo>
                    <a:pt x="307"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3"/>
            <p:cNvSpPr/>
            <p:nvPr/>
          </p:nvSpPr>
          <p:spPr>
            <a:xfrm>
              <a:off x="2410670" y="681118"/>
              <a:ext cx="20061" cy="20061"/>
            </a:xfrm>
            <a:custGeom>
              <a:avLst/>
              <a:gdLst/>
              <a:ahLst/>
              <a:cxnLst/>
              <a:rect l="l" t="t" r="r" b="b"/>
              <a:pathLst>
                <a:path w="651" h="651" extrusionOk="0">
                  <a:moveTo>
                    <a:pt x="650" y="1"/>
                  </a:moveTo>
                  <a:lnTo>
                    <a:pt x="0" y="65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3"/>
            <p:cNvSpPr/>
            <p:nvPr/>
          </p:nvSpPr>
          <p:spPr>
            <a:xfrm>
              <a:off x="2398560" y="708729"/>
              <a:ext cx="4561" cy="4930"/>
            </a:xfrm>
            <a:custGeom>
              <a:avLst/>
              <a:gdLst/>
              <a:ahLst/>
              <a:cxnLst/>
              <a:rect l="l" t="t" r="r" b="b"/>
              <a:pathLst>
                <a:path w="148" h="160" extrusionOk="0">
                  <a:moveTo>
                    <a:pt x="148" y="0"/>
                  </a:moveTo>
                  <a:lnTo>
                    <a:pt x="1"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2385340" y="721948"/>
              <a:ext cx="4561" cy="4961"/>
            </a:xfrm>
            <a:custGeom>
              <a:avLst/>
              <a:gdLst/>
              <a:ahLst/>
              <a:cxnLst/>
              <a:rect l="l" t="t" r="r" b="b"/>
              <a:pathLst>
                <a:path w="148" h="161" extrusionOk="0">
                  <a:moveTo>
                    <a:pt x="147" y="1"/>
                  </a:moveTo>
                  <a:lnTo>
                    <a:pt x="0" y="16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2234100" y="840679"/>
              <a:ext cx="37471" cy="37440"/>
            </a:xfrm>
            <a:custGeom>
              <a:avLst/>
              <a:gdLst/>
              <a:ahLst/>
              <a:cxnLst/>
              <a:rect l="l" t="t" r="r" b="b"/>
              <a:pathLst>
                <a:path w="1216" h="1215" extrusionOk="0">
                  <a:moveTo>
                    <a:pt x="675" y="0"/>
                  </a:moveTo>
                  <a:lnTo>
                    <a:pt x="467" y="442"/>
                  </a:lnTo>
                  <a:lnTo>
                    <a:pt x="1" y="344"/>
                  </a:lnTo>
                  <a:lnTo>
                    <a:pt x="356" y="675"/>
                  </a:lnTo>
                  <a:lnTo>
                    <a:pt x="111" y="1092"/>
                  </a:lnTo>
                  <a:lnTo>
                    <a:pt x="540" y="859"/>
                  </a:lnTo>
                  <a:lnTo>
                    <a:pt x="859" y="1215"/>
                  </a:lnTo>
                  <a:lnTo>
                    <a:pt x="859" y="1215"/>
                  </a:lnTo>
                  <a:lnTo>
                    <a:pt x="774" y="736"/>
                  </a:lnTo>
                  <a:lnTo>
                    <a:pt x="1215" y="540"/>
                  </a:lnTo>
                  <a:lnTo>
                    <a:pt x="725" y="479"/>
                  </a:lnTo>
                  <a:lnTo>
                    <a:pt x="67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2283250" y="807029"/>
              <a:ext cx="21971" cy="21940"/>
            </a:xfrm>
            <a:custGeom>
              <a:avLst/>
              <a:gdLst/>
              <a:ahLst/>
              <a:cxnLst/>
              <a:rect l="l" t="t" r="r" b="b"/>
              <a:pathLst>
                <a:path w="713" h="712" extrusionOk="0">
                  <a:moveTo>
                    <a:pt x="1" y="0"/>
                  </a:moveTo>
                  <a:lnTo>
                    <a:pt x="185" y="356"/>
                  </a:lnTo>
                  <a:lnTo>
                    <a:pt x="1" y="712"/>
                  </a:lnTo>
                  <a:lnTo>
                    <a:pt x="1" y="712"/>
                  </a:lnTo>
                  <a:lnTo>
                    <a:pt x="356" y="528"/>
                  </a:lnTo>
                  <a:lnTo>
                    <a:pt x="712" y="712"/>
                  </a:lnTo>
                  <a:lnTo>
                    <a:pt x="528" y="356"/>
                  </a:lnTo>
                  <a:lnTo>
                    <a:pt x="712" y="0"/>
                  </a:lnTo>
                  <a:lnTo>
                    <a:pt x="356" y="184"/>
                  </a:lnTo>
                  <a:lnTo>
                    <a:pt x="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2265870" y="836888"/>
              <a:ext cx="9090" cy="9491"/>
            </a:xfrm>
            <a:custGeom>
              <a:avLst/>
              <a:gdLst/>
              <a:ahLst/>
              <a:cxnLst/>
              <a:rect l="l" t="t" r="r" b="b"/>
              <a:pathLst>
                <a:path w="295" h="308" extrusionOk="0">
                  <a:moveTo>
                    <a:pt x="295" y="0"/>
                  </a:moveTo>
                  <a:lnTo>
                    <a:pt x="0" y="307"/>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2314250" y="777539"/>
              <a:ext cx="20061" cy="20061"/>
            </a:xfrm>
            <a:custGeom>
              <a:avLst/>
              <a:gdLst/>
              <a:ahLst/>
              <a:cxnLst/>
              <a:rect l="l" t="t" r="r" b="b"/>
              <a:pathLst>
                <a:path w="651" h="651" extrusionOk="0">
                  <a:moveTo>
                    <a:pt x="1" y="650"/>
                  </a:moveTo>
                  <a:lnTo>
                    <a:pt x="651"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2342230" y="765059"/>
              <a:ext cx="4561" cy="4930"/>
            </a:xfrm>
            <a:custGeom>
              <a:avLst/>
              <a:gdLst/>
              <a:ahLst/>
              <a:cxnLst/>
              <a:rect l="l" t="t" r="r" b="b"/>
              <a:pathLst>
                <a:path w="148" h="160" extrusionOk="0">
                  <a:moveTo>
                    <a:pt x="1" y="160"/>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2355449" y="752209"/>
              <a:ext cx="4591" cy="4561"/>
            </a:xfrm>
            <a:custGeom>
              <a:avLst/>
              <a:gdLst/>
              <a:ahLst/>
              <a:cxnLst/>
              <a:rect l="l" t="t" r="r" b="b"/>
              <a:pathLst>
                <a:path w="149" h="148" extrusionOk="0">
                  <a:moveTo>
                    <a:pt x="1" y="147"/>
                  </a:moveTo>
                  <a:lnTo>
                    <a:pt x="148"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2181560" y="720438"/>
              <a:ext cx="36331" cy="37841"/>
            </a:xfrm>
            <a:custGeom>
              <a:avLst/>
              <a:gdLst/>
              <a:ahLst/>
              <a:cxnLst/>
              <a:rect l="l" t="t" r="r" b="b"/>
              <a:pathLst>
                <a:path w="1179" h="1228" extrusionOk="0">
                  <a:moveTo>
                    <a:pt x="454" y="1"/>
                  </a:moveTo>
                  <a:lnTo>
                    <a:pt x="467" y="491"/>
                  </a:lnTo>
                  <a:lnTo>
                    <a:pt x="0" y="614"/>
                  </a:lnTo>
                  <a:lnTo>
                    <a:pt x="467" y="749"/>
                  </a:lnTo>
                  <a:lnTo>
                    <a:pt x="454" y="1228"/>
                  </a:lnTo>
                  <a:lnTo>
                    <a:pt x="724" y="823"/>
                  </a:lnTo>
                  <a:lnTo>
                    <a:pt x="1178" y="994"/>
                  </a:lnTo>
                  <a:lnTo>
                    <a:pt x="871" y="614"/>
                  </a:lnTo>
                  <a:lnTo>
                    <a:pt x="1178" y="234"/>
                  </a:lnTo>
                  <a:lnTo>
                    <a:pt x="1178" y="234"/>
                  </a:lnTo>
                  <a:lnTo>
                    <a:pt x="724" y="406"/>
                  </a:lnTo>
                  <a:lnTo>
                    <a:pt x="45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3"/>
            <p:cNvSpPr/>
            <p:nvPr/>
          </p:nvSpPr>
          <p:spPr>
            <a:xfrm>
              <a:off x="2246210" y="724229"/>
              <a:ext cx="31031" cy="30661"/>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2527490" y="720438"/>
              <a:ext cx="35930" cy="37841"/>
            </a:xfrm>
            <a:custGeom>
              <a:avLst/>
              <a:gdLst/>
              <a:ahLst/>
              <a:cxnLst/>
              <a:rect l="l" t="t" r="r" b="b"/>
              <a:pathLst>
                <a:path w="1166" h="1228" extrusionOk="0">
                  <a:moveTo>
                    <a:pt x="724" y="1"/>
                  </a:moveTo>
                  <a:lnTo>
                    <a:pt x="454" y="406"/>
                  </a:lnTo>
                  <a:lnTo>
                    <a:pt x="0" y="234"/>
                  </a:lnTo>
                  <a:lnTo>
                    <a:pt x="307" y="614"/>
                  </a:lnTo>
                  <a:lnTo>
                    <a:pt x="0" y="994"/>
                  </a:lnTo>
                  <a:lnTo>
                    <a:pt x="454" y="823"/>
                  </a:lnTo>
                  <a:lnTo>
                    <a:pt x="724" y="1228"/>
                  </a:lnTo>
                  <a:lnTo>
                    <a:pt x="699" y="749"/>
                  </a:lnTo>
                  <a:lnTo>
                    <a:pt x="1166" y="614"/>
                  </a:lnTo>
                  <a:lnTo>
                    <a:pt x="699" y="491"/>
                  </a:lnTo>
                  <a:lnTo>
                    <a:pt x="7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3"/>
            <p:cNvSpPr/>
            <p:nvPr/>
          </p:nvSpPr>
          <p:spPr>
            <a:xfrm>
              <a:off x="2468109" y="724229"/>
              <a:ext cx="31062" cy="30661"/>
            </a:xfrm>
            <a:custGeom>
              <a:avLst/>
              <a:gdLst/>
              <a:ahLst/>
              <a:cxnLst/>
              <a:rect l="l" t="t" r="r" b="b"/>
              <a:pathLst>
                <a:path w="1008" h="995" extrusionOk="0">
                  <a:moveTo>
                    <a:pt x="504" y="0"/>
                  </a:moveTo>
                  <a:lnTo>
                    <a:pt x="381" y="368"/>
                  </a:lnTo>
                  <a:lnTo>
                    <a:pt x="1" y="491"/>
                  </a:lnTo>
                  <a:lnTo>
                    <a:pt x="381" y="614"/>
                  </a:lnTo>
                  <a:lnTo>
                    <a:pt x="504" y="994"/>
                  </a:lnTo>
                  <a:lnTo>
                    <a:pt x="627" y="614"/>
                  </a:lnTo>
                  <a:lnTo>
                    <a:pt x="1007" y="491"/>
                  </a:lnTo>
                  <a:lnTo>
                    <a:pt x="627" y="368"/>
                  </a:lnTo>
                  <a:lnTo>
                    <a:pt x="50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3"/>
            <p:cNvSpPr/>
            <p:nvPr/>
          </p:nvSpPr>
          <p:spPr>
            <a:xfrm>
              <a:off x="2364910" y="731778"/>
              <a:ext cx="15531" cy="15161"/>
            </a:xfrm>
            <a:custGeom>
              <a:avLst/>
              <a:gdLst/>
              <a:ahLst/>
              <a:cxnLst/>
              <a:rect l="l" t="t" r="r" b="b"/>
              <a:pathLst>
                <a:path w="504" h="492" extrusionOk="0">
                  <a:moveTo>
                    <a:pt x="246" y="1"/>
                  </a:moveTo>
                  <a:cubicBezTo>
                    <a:pt x="111" y="1"/>
                    <a:pt x="1" y="111"/>
                    <a:pt x="1" y="246"/>
                  </a:cubicBezTo>
                  <a:cubicBezTo>
                    <a:pt x="1" y="381"/>
                    <a:pt x="111" y="491"/>
                    <a:pt x="246" y="491"/>
                  </a:cubicBezTo>
                  <a:cubicBezTo>
                    <a:pt x="393" y="491"/>
                    <a:pt x="504" y="381"/>
                    <a:pt x="504" y="246"/>
                  </a:cubicBezTo>
                  <a:cubicBezTo>
                    <a:pt x="504" y="111"/>
                    <a:pt x="393" y="1"/>
                    <a:pt x="24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8" name="Google Shape;2458;p43"/>
          <p:cNvSpPr/>
          <p:nvPr/>
        </p:nvSpPr>
        <p:spPr>
          <a:xfrm>
            <a:off x="1923988" y="216663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2013014" y="4220152"/>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7419413" y="27146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7360114" y="155442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1543738" y="80063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2;p44">
            <a:extLst>
              <a:ext uri="{FF2B5EF4-FFF2-40B4-BE49-F238E27FC236}">
                <a16:creationId xmlns:a16="http://schemas.microsoft.com/office/drawing/2014/main" id="{B105F496-4ADB-492F-B069-FDBD912CE22C}"/>
              </a:ext>
            </a:extLst>
          </p:cNvPr>
          <p:cNvSpPr txBox="1">
            <a:spLocks/>
          </p:cNvSpPr>
          <p:nvPr/>
        </p:nvSpPr>
        <p:spPr>
          <a:xfrm>
            <a:off x="1245691" y="1278716"/>
            <a:ext cx="6651600" cy="2828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hlinkClick r:id="rId3"/>
              </a:rPr>
              <a:t>https://medium.com/analytics-vidhya/image-classification-techniques-83fd87011cac</a:t>
            </a:r>
            <a:endParaRPr lang="en-US" dirty="0"/>
          </a:p>
          <a:p>
            <a:endParaRPr lang="en-US" sz="1200"/>
          </a:p>
          <a:p>
            <a:r>
              <a:rPr lang="en-US" sz="1200" dirty="0">
                <a:hlinkClick r:id="rId4"/>
              </a:rPr>
              <a:t>https://www.mygreatlearning.com/blog/image-recognition/</a:t>
            </a:r>
          </a:p>
          <a:p>
            <a:endParaRPr lang="en-US" sz="1200"/>
          </a:p>
          <a:p>
            <a:r>
              <a:rPr lang="en-US" sz="1200" dirty="0">
                <a:hlinkClick r:id="rId5"/>
              </a:rPr>
              <a:t>https://www.javatpoint.com/object-recognition-using-python</a:t>
            </a:r>
            <a:endParaRPr lang="en-US" dirty="0"/>
          </a:p>
          <a:p>
            <a:endParaRPr lang="en-US" sz="1200"/>
          </a:p>
          <a:p>
            <a:r>
              <a:rPr lang="en-US" sz="1200" dirty="0">
                <a:hlinkClick r:id="rId6"/>
              </a:rPr>
              <a:t>https://www.fritz.ai/object-detection/</a:t>
            </a:r>
            <a:endParaRPr lang="en-US" dirty="0"/>
          </a:p>
          <a:p>
            <a:endParaRPr lang="en-US" sz="1200"/>
          </a:p>
          <a:p>
            <a:r>
              <a:rPr lang="en-US" sz="1200" dirty="0">
                <a:hlinkClick r:id="rId7"/>
              </a:rPr>
              <a:t>https://www.g2.com/articles/object-detection</a:t>
            </a:r>
            <a:endParaRPr lang="en-US" dirty="0"/>
          </a:p>
          <a:p>
            <a:endParaRPr lang="en-US" sz="1200" dirty="0"/>
          </a:p>
          <a:p>
            <a:r>
              <a:rPr lang="en-US" sz="1200" dirty="0">
                <a:hlinkClick r:id="rId8"/>
              </a:rPr>
              <a:t>https://youtu.be/15aqFQQVBWU</a:t>
            </a:r>
            <a:endParaRPr lang="en-US"/>
          </a:p>
          <a:p>
            <a:endParaRPr lang="en-US" sz="1200" dirty="0"/>
          </a:p>
          <a:p>
            <a:endParaRPr lang="en-US"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285550" y="3128100"/>
            <a:ext cx="6504300" cy="837300"/>
          </a:xfrm>
          <a:prstGeom prst="rect">
            <a:avLst/>
          </a:prstGeom>
          <a:noFill/>
          <a:ln>
            <a:noFill/>
          </a:ln>
        </p:spPr>
        <p:txBody>
          <a:bodyPr spcFirstLastPara="1" wrap="square" lIns="91425" tIns="91425" rIns="91425" bIns="91425" anchor="ctr" anchorCtr="0">
            <a:noAutofit/>
          </a:bodyPr>
          <a:lstStyle/>
          <a:p>
            <a:r>
              <a:rPr lang="en-US">
                <a:ea typeface="STHupo" panose="02010800040101010101" pitchFamily="2" charset="-122"/>
              </a:rPr>
              <a:t>OBJECT DETECTION</a:t>
            </a:r>
          </a:p>
          <a:p>
            <a:pPr>
              <a:lnSpc>
                <a:spcPct val="90000"/>
              </a:lnSpc>
            </a:pPr>
            <a:endParaRPr lang="en-US">
              <a:ea typeface="STHupo" panose="02010800040101010101" pitchFamily="2" charset="-122"/>
            </a:endParaRPr>
          </a:p>
        </p:txBody>
      </p:sp>
      <p:sp>
        <p:nvSpPr>
          <p:cNvPr id="839" name="Google Shape;839;p31"/>
          <p:cNvSpPr txBox="1">
            <a:spLocks noGrp="1"/>
          </p:cNvSpPr>
          <p:nvPr>
            <p:ph type="title"/>
          </p:nvPr>
        </p:nvSpPr>
        <p:spPr>
          <a:xfrm>
            <a:off x="4912500" y="1273788"/>
            <a:ext cx="1376400" cy="1377600"/>
          </a:xfrm>
          <a:prstGeom prst="rect">
            <a:avLst/>
          </a:prstGeom>
          <a:solidFill>
            <a:schemeClr val="accent1"/>
          </a:solidFill>
        </p:spPr>
        <p:txBody>
          <a:bodyPr spcFirstLastPara="1" wrap="square" lIns="91425" tIns="91425" rIns="91425" bIns="91425" anchor="ctr" anchorCtr="0">
            <a:noAutofit/>
          </a:bodyPr>
          <a:lstStyle/>
          <a:p>
            <a:pPr marL="0" lvl="0" indent="0">
              <a:lnSpc>
                <a:spcPct val="90000"/>
              </a:lnSpc>
              <a:buClr>
                <a:srgbClr val="191919"/>
              </a:buClr>
              <a:buSzPts val="5200"/>
            </a:pPr>
            <a:r>
              <a:rPr lang="en" sz="7200">
                <a:solidFill>
                  <a:schemeClr val="bg1"/>
                </a:solidFill>
                <a:latin typeface="STHupo" panose="02010800040101010101" pitchFamily="2" charset="-122"/>
                <a:ea typeface="STHupo" panose="02010800040101010101" pitchFamily="2" charset="-122"/>
              </a:rPr>
              <a:t>03</a:t>
            </a:r>
            <a:endParaRPr sz="720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102568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02570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562" y="2957838"/>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31"/>
          <p:cNvGrpSpPr/>
          <p:nvPr/>
        </p:nvGrpSpPr>
        <p:grpSpPr>
          <a:xfrm>
            <a:off x="115347" y="3062683"/>
            <a:ext cx="794882" cy="828632"/>
            <a:chOff x="2747509" y="475829"/>
            <a:chExt cx="677129" cy="705879"/>
          </a:xfrm>
        </p:grpSpPr>
        <p:sp>
          <p:nvSpPr>
            <p:cNvPr id="864" name="Google Shape;864;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1"/>
          <p:cNvGrpSpPr/>
          <p:nvPr/>
        </p:nvGrpSpPr>
        <p:grpSpPr>
          <a:xfrm rot="5400000">
            <a:off x="-35379" y="4245326"/>
            <a:ext cx="1162412"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413917"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472838"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102565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612" y="1949800"/>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1504" y="1961723"/>
            <a:ext cx="1028713" cy="1001793"/>
            <a:chOff x="2327870" y="1425147"/>
            <a:chExt cx="462780" cy="450669"/>
          </a:xfrm>
        </p:grpSpPr>
        <p:sp>
          <p:nvSpPr>
            <p:cNvPr id="950" name="Google Shape;950;p31"/>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2970302" y="-449576"/>
            <a:ext cx="1334959" cy="1485874"/>
            <a:chOff x="912677" y="-457201"/>
            <a:chExt cx="1334959" cy="1485874"/>
          </a:xfrm>
        </p:grpSpPr>
        <p:sp>
          <p:nvSpPr>
            <p:cNvPr id="995" name="Google Shape;995;p3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1"/>
          <p:cNvSpPr/>
          <p:nvPr/>
        </p:nvSpPr>
        <p:spPr>
          <a:xfrm>
            <a:off x="205580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2437013" y="21890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54915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71748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855864" y="39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6627589" y="4428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49250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5319751"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CCBC78F1-EDC6-2D0D-8EC7-81338480B1D0}"/>
              </a:ext>
            </a:extLst>
          </p:cNvPr>
          <p:cNvGrpSpPr/>
          <p:nvPr/>
        </p:nvGrpSpPr>
        <p:grpSpPr>
          <a:xfrm>
            <a:off x="503136" y="-280280"/>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09775ABC-A8CB-049A-01A3-2675D7A3074C}"/>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4" name="Picture 3" descr="Icon&#10;&#10;Description automatically generated">
              <a:extLst>
                <a:ext uri="{FF2B5EF4-FFF2-40B4-BE49-F238E27FC236}">
                  <a16:creationId xmlns:a16="http://schemas.microsoft.com/office/drawing/2014/main" id="{FD57DB61-4C81-A36E-108D-9DD907EC64BF}"/>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5" name="Picture 4">
              <a:extLst>
                <a:ext uri="{FF2B5EF4-FFF2-40B4-BE49-F238E27FC236}">
                  <a16:creationId xmlns:a16="http://schemas.microsoft.com/office/drawing/2014/main" id="{8516BB17-131B-4ADF-4AC2-A8B289091ECD}"/>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647CE1A9-8CD5-6EB7-D443-BA979256F75F}"/>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1CCAA40-7FDA-4EED-D4E1-F44FC8C7FD02}"/>
                </a:ext>
              </a:extLst>
            </p:cNvPr>
            <p:cNvPicPr>
              <a:picLocks noChangeAspect="1"/>
            </p:cNvPicPr>
            <p:nvPr/>
          </p:nvPicPr>
          <p:blipFill>
            <a:blip r:embed="rId6"/>
            <a:stretch>
              <a:fillRect/>
            </a:stretch>
          </p:blipFill>
          <p:spPr>
            <a:xfrm rot="5400000">
              <a:off x="975302" y="-280280"/>
              <a:ext cx="1395496" cy="1395496"/>
            </a:xfrm>
            <a:prstGeom prst="rect">
              <a:avLst/>
            </a:prstGeom>
          </p:spPr>
        </p:pic>
      </p:grpSp>
    </p:spTree>
    <p:extLst>
      <p:ext uri="{BB962C8B-B14F-4D97-AF65-F5344CB8AC3E}">
        <p14:creationId xmlns:p14="http://schemas.microsoft.com/office/powerpoint/2010/main" val="253022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DBEF-6D38-94C4-1A87-5B40763C9F08}"/>
              </a:ext>
            </a:extLst>
          </p:cNvPr>
          <p:cNvSpPr>
            <a:spLocks noGrp="1"/>
          </p:cNvSpPr>
          <p:nvPr>
            <p:ph type="title"/>
          </p:nvPr>
        </p:nvSpPr>
        <p:spPr/>
        <p:txBody>
          <a:bodyPr/>
          <a:lstStyle/>
          <a:p>
            <a:r>
              <a:rPr lang="en-US"/>
              <a:t>What is Object Detection</a:t>
            </a:r>
          </a:p>
        </p:txBody>
      </p:sp>
      <p:sp>
        <p:nvSpPr>
          <p:cNvPr id="3" name="Text Placeholder 2">
            <a:extLst>
              <a:ext uri="{FF2B5EF4-FFF2-40B4-BE49-F238E27FC236}">
                <a16:creationId xmlns:a16="http://schemas.microsoft.com/office/drawing/2014/main" id="{A094F1D1-382D-1727-936F-9936AEFBF749}"/>
              </a:ext>
            </a:extLst>
          </p:cNvPr>
          <p:cNvSpPr>
            <a:spLocks noGrp="1"/>
          </p:cNvSpPr>
          <p:nvPr>
            <p:ph type="body" idx="1"/>
          </p:nvPr>
        </p:nvSpPr>
        <p:spPr>
          <a:xfrm>
            <a:off x="779725" y="1285642"/>
            <a:ext cx="4751250" cy="2875533"/>
          </a:xfrm>
        </p:spPr>
        <p:txBody>
          <a:bodyPr/>
          <a:lstStyle/>
          <a:p>
            <a:pPr marL="190500" indent="0">
              <a:buNone/>
            </a:pPr>
            <a:r>
              <a:rPr lang="en-US" sz="2000">
                <a:solidFill>
                  <a:schemeClr val="accent2"/>
                </a:solidFill>
              </a:rPr>
              <a:t>Object detection is a computer vision technique that works to identify and </a:t>
            </a:r>
            <a:r>
              <a:rPr lang="en-US" sz="2000" b="1" u="sng">
                <a:solidFill>
                  <a:schemeClr val="accent2"/>
                </a:solidFill>
              </a:rPr>
              <a:t>locate </a:t>
            </a:r>
            <a:r>
              <a:rPr lang="en-US" sz="2000">
                <a:solidFill>
                  <a:schemeClr val="accent2"/>
                </a:solidFill>
              </a:rPr>
              <a:t>objects within an image or video. Specifically, object detection draws bounding boxes around these detected objects, which allow us to locate where said objects are in (or how they move through) a given scene.</a:t>
            </a:r>
          </a:p>
        </p:txBody>
      </p:sp>
      <p:pic>
        <p:nvPicPr>
          <p:cNvPr id="4" name="Picture 4" descr="A picture containing graphical user interface&#10;&#10;Description automatically generated">
            <a:extLst>
              <a:ext uri="{FF2B5EF4-FFF2-40B4-BE49-F238E27FC236}">
                <a16:creationId xmlns:a16="http://schemas.microsoft.com/office/drawing/2014/main" id="{2316BF33-50A6-DAC7-C46D-A47FF0437CDE}"/>
              </a:ext>
            </a:extLst>
          </p:cNvPr>
          <p:cNvPicPr>
            <a:picLocks noChangeAspect="1"/>
          </p:cNvPicPr>
          <p:nvPr/>
        </p:nvPicPr>
        <p:blipFill>
          <a:blip r:embed="rId2"/>
          <a:stretch>
            <a:fillRect/>
          </a:stretch>
        </p:blipFill>
        <p:spPr>
          <a:xfrm>
            <a:off x="5602817" y="1570567"/>
            <a:ext cx="2743200" cy="2743200"/>
          </a:xfrm>
          <a:prstGeom prst="rect">
            <a:avLst/>
          </a:prstGeom>
        </p:spPr>
      </p:pic>
    </p:spTree>
    <p:extLst>
      <p:ext uri="{BB962C8B-B14F-4D97-AF65-F5344CB8AC3E}">
        <p14:creationId xmlns:p14="http://schemas.microsoft.com/office/powerpoint/2010/main" val="110768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5A79-AC4E-07FD-3C87-3F99E8709E32}"/>
              </a:ext>
            </a:extLst>
          </p:cNvPr>
          <p:cNvSpPr>
            <a:spLocks noGrp="1"/>
          </p:cNvSpPr>
          <p:nvPr>
            <p:ph type="title"/>
          </p:nvPr>
        </p:nvSpPr>
        <p:spPr/>
        <p:txBody>
          <a:bodyPr/>
          <a:lstStyle/>
          <a:p>
            <a:r>
              <a:rPr lang="en-US"/>
              <a:t>Two Significant Objectives of Object Recognition</a:t>
            </a:r>
          </a:p>
        </p:txBody>
      </p:sp>
      <p:sp>
        <p:nvSpPr>
          <p:cNvPr id="3" name="Text Placeholder 2">
            <a:extLst>
              <a:ext uri="{FF2B5EF4-FFF2-40B4-BE49-F238E27FC236}">
                <a16:creationId xmlns:a16="http://schemas.microsoft.com/office/drawing/2014/main" id="{8AB3E03F-EDB1-50AA-7057-25FA97A4FB23}"/>
              </a:ext>
            </a:extLst>
          </p:cNvPr>
          <p:cNvSpPr>
            <a:spLocks noGrp="1"/>
          </p:cNvSpPr>
          <p:nvPr>
            <p:ph type="body" idx="1"/>
          </p:nvPr>
        </p:nvSpPr>
        <p:spPr>
          <a:xfrm>
            <a:off x="716225" y="2111141"/>
            <a:ext cx="7704000" cy="2399284"/>
          </a:xfrm>
        </p:spPr>
        <p:txBody>
          <a:bodyPr/>
          <a:lstStyle/>
          <a:p>
            <a:pPr marL="533400" indent="-342900" algn="just">
              <a:buAutoNum type="arabicPeriod"/>
            </a:pPr>
            <a:r>
              <a:rPr lang="en-US" sz="2800" b="1"/>
              <a:t>Identification</a:t>
            </a:r>
            <a:r>
              <a:rPr lang="en-US" sz="2800"/>
              <a:t> of all objects that exist in an image</a:t>
            </a:r>
          </a:p>
          <a:p>
            <a:pPr marL="533400" indent="-342900" algn="just">
              <a:buAutoNum type="arabicPeriod"/>
            </a:pPr>
            <a:endParaRPr lang="en-US" sz="2800"/>
          </a:p>
          <a:p>
            <a:pPr marL="533400" indent="-342900" algn="just">
              <a:buAutoNum type="arabicPeriod"/>
            </a:pPr>
            <a:r>
              <a:rPr lang="en-US" sz="2800" b="1"/>
              <a:t>Filtration</a:t>
            </a:r>
            <a:r>
              <a:rPr lang="en-US" sz="2800"/>
              <a:t> of the object that seeks attention</a:t>
            </a:r>
          </a:p>
          <a:p>
            <a:endParaRPr lang="en-US"/>
          </a:p>
        </p:txBody>
      </p:sp>
    </p:spTree>
    <p:extLst>
      <p:ext uri="{BB962C8B-B14F-4D97-AF65-F5344CB8AC3E}">
        <p14:creationId xmlns:p14="http://schemas.microsoft.com/office/powerpoint/2010/main" val="3024781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 Detection in Our Life</a:t>
            </a:r>
          </a:p>
        </p:txBody>
      </p:sp>
      <p:sp>
        <p:nvSpPr>
          <p:cNvPr id="5" name="Text Placeholder 4"/>
          <p:cNvSpPr>
            <a:spLocks noGrp="1"/>
          </p:cNvSpPr>
          <p:nvPr>
            <p:ph type="body" idx="1"/>
          </p:nvPr>
        </p:nvSpPr>
        <p:spPr>
          <a:xfrm>
            <a:off x="747376" y="1306409"/>
            <a:ext cx="2474236" cy="2854766"/>
          </a:xfrm>
        </p:spPr>
        <p:txBody>
          <a:bodyPr/>
          <a:lstStyle/>
          <a:p>
            <a:r>
              <a:rPr lang="en-US" b="1"/>
              <a:t>Visual Product Search</a:t>
            </a:r>
            <a:endParaRPr lang="en-US"/>
          </a:p>
          <a:p>
            <a:endParaRPr lang="en-US" b="1"/>
          </a:p>
          <a:p>
            <a:endParaRPr lang="en-US"/>
          </a:p>
        </p:txBody>
      </p:sp>
      <p:sp>
        <p:nvSpPr>
          <p:cNvPr id="3" name="Text Placeholder 4">
            <a:extLst>
              <a:ext uri="{FF2B5EF4-FFF2-40B4-BE49-F238E27FC236}">
                <a16:creationId xmlns:a16="http://schemas.microsoft.com/office/drawing/2014/main" id="{DA9D9FDA-813C-87B9-15E7-929189B192BA}"/>
              </a:ext>
            </a:extLst>
          </p:cNvPr>
          <p:cNvSpPr txBox="1">
            <a:spLocks/>
          </p:cNvSpPr>
          <p:nvPr/>
        </p:nvSpPr>
        <p:spPr>
          <a:xfrm>
            <a:off x="3228908" y="1286281"/>
            <a:ext cx="2474236" cy="2854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r>
              <a:rPr lang="en-US" b="1"/>
              <a:t>Facial Recognition in airport check-in experience</a:t>
            </a:r>
            <a:endParaRPr lang="en-US"/>
          </a:p>
          <a:p>
            <a:endParaRPr lang="en-US" b="1"/>
          </a:p>
          <a:p>
            <a:endParaRPr lang="en-US"/>
          </a:p>
        </p:txBody>
      </p:sp>
      <p:sp>
        <p:nvSpPr>
          <p:cNvPr id="7" name="Text Placeholder 4">
            <a:extLst>
              <a:ext uri="{FF2B5EF4-FFF2-40B4-BE49-F238E27FC236}">
                <a16:creationId xmlns:a16="http://schemas.microsoft.com/office/drawing/2014/main" id="{DBB67F36-C1A7-B198-95E3-CA3F732E6A7A}"/>
              </a:ext>
            </a:extLst>
          </p:cNvPr>
          <p:cNvSpPr txBox="1">
            <a:spLocks/>
          </p:cNvSpPr>
          <p:nvPr/>
        </p:nvSpPr>
        <p:spPr>
          <a:xfrm>
            <a:off x="5850619" y="1309285"/>
            <a:ext cx="2474236" cy="2854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r>
              <a:rPr lang="en-US" b="1"/>
              <a:t>Traffic Monitoring &amp; Road Maintenance</a:t>
            </a:r>
            <a:endParaRPr lang="en-US"/>
          </a:p>
          <a:p>
            <a:endParaRPr lang="en-US" b="1"/>
          </a:p>
          <a:p>
            <a:endParaRPr lang="en-US"/>
          </a:p>
        </p:txBody>
      </p:sp>
      <p:pic>
        <p:nvPicPr>
          <p:cNvPr id="9" name="Picture 9" descr="Graphical user interface&#10;&#10;Description automatically generated">
            <a:extLst>
              <a:ext uri="{FF2B5EF4-FFF2-40B4-BE49-F238E27FC236}">
                <a16:creationId xmlns:a16="http://schemas.microsoft.com/office/drawing/2014/main" id="{26AD30CC-3B00-AD26-CEEC-01E3BFDD6867}"/>
              </a:ext>
            </a:extLst>
          </p:cNvPr>
          <p:cNvPicPr>
            <a:picLocks noChangeAspect="1"/>
          </p:cNvPicPr>
          <p:nvPr/>
        </p:nvPicPr>
        <p:blipFill>
          <a:blip r:embed="rId2"/>
          <a:stretch>
            <a:fillRect/>
          </a:stretch>
        </p:blipFill>
        <p:spPr>
          <a:xfrm>
            <a:off x="731089" y="1851174"/>
            <a:ext cx="2473625" cy="1743075"/>
          </a:xfrm>
          <a:prstGeom prst="rect">
            <a:avLst/>
          </a:prstGeom>
        </p:spPr>
      </p:pic>
      <p:pic>
        <p:nvPicPr>
          <p:cNvPr id="10" name="Picture 10">
            <a:extLst>
              <a:ext uri="{FF2B5EF4-FFF2-40B4-BE49-F238E27FC236}">
                <a16:creationId xmlns:a16="http://schemas.microsoft.com/office/drawing/2014/main" id="{9DF8085A-084E-98E5-930C-FCDFA7DA5717}"/>
              </a:ext>
            </a:extLst>
          </p:cNvPr>
          <p:cNvPicPr>
            <a:picLocks noChangeAspect="1"/>
          </p:cNvPicPr>
          <p:nvPr/>
        </p:nvPicPr>
        <p:blipFill>
          <a:blip r:embed="rId3"/>
          <a:stretch>
            <a:fillRect/>
          </a:stretch>
        </p:blipFill>
        <p:spPr>
          <a:xfrm>
            <a:off x="3469975" y="2089584"/>
            <a:ext cx="2387361" cy="1503481"/>
          </a:xfrm>
          <a:prstGeom prst="rect">
            <a:avLst/>
          </a:prstGeom>
        </p:spPr>
      </p:pic>
      <p:pic>
        <p:nvPicPr>
          <p:cNvPr id="11" name="Picture 11" descr="Map&#10;&#10;Description automatically generated">
            <a:extLst>
              <a:ext uri="{FF2B5EF4-FFF2-40B4-BE49-F238E27FC236}">
                <a16:creationId xmlns:a16="http://schemas.microsoft.com/office/drawing/2014/main" id="{C0D4EEA7-B68B-78D2-03AA-42E85A8328B6}"/>
              </a:ext>
            </a:extLst>
          </p:cNvPr>
          <p:cNvPicPr>
            <a:picLocks noChangeAspect="1"/>
          </p:cNvPicPr>
          <p:nvPr/>
        </p:nvPicPr>
        <p:blipFill>
          <a:blip r:embed="rId4"/>
          <a:stretch>
            <a:fillRect/>
          </a:stretch>
        </p:blipFill>
        <p:spPr>
          <a:xfrm>
            <a:off x="6047117" y="2073229"/>
            <a:ext cx="2387361" cy="1503843"/>
          </a:xfrm>
          <a:prstGeom prst="rect">
            <a:avLst/>
          </a:prstGeom>
        </p:spPr>
      </p:pic>
    </p:spTree>
    <p:extLst>
      <p:ext uri="{BB962C8B-B14F-4D97-AF65-F5344CB8AC3E}">
        <p14:creationId xmlns:p14="http://schemas.microsoft.com/office/powerpoint/2010/main" val="3480280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 Detection in Our Life</a:t>
            </a:r>
          </a:p>
          <a:p>
            <a:endParaRPr lang="en-US"/>
          </a:p>
        </p:txBody>
      </p:sp>
      <p:sp>
        <p:nvSpPr>
          <p:cNvPr id="5" name="Text Placeholder 4"/>
          <p:cNvSpPr>
            <a:spLocks noGrp="1"/>
          </p:cNvSpPr>
          <p:nvPr>
            <p:ph type="body" idx="1"/>
          </p:nvPr>
        </p:nvSpPr>
        <p:spPr>
          <a:xfrm>
            <a:off x="736593" y="1295626"/>
            <a:ext cx="2474236" cy="3307652"/>
          </a:xfrm>
        </p:spPr>
        <p:txBody>
          <a:bodyPr/>
          <a:lstStyle/>
          <a:p>
            <a:r>
              <a:rPr lang="en-US" b="1"/>
              <a:t>People Counting</a:t>
            </a:r>
            <a:endParaRPr lang="en-US"/>
          </a:p>
          <a:p>
            <a:pPr marL="190500" indent="0">
              <a:buNone/>
            </a:pPr>
            <a:r>
              <a:rPr lang="en-US" sz="1200"/>
              <a:t>track the total number of visitors to events or public attractions for safety and planning. </a:t>
            </a:r>
            <a:endParaRPr lang="en-US"/>
          </a:p>
          <a:p>
            <a:endParaRPr lang="en-US" sz="1200" b="1"/>
          </a:p>
          <a:p>
            <a:endParaRPr lang="en-US" b="1"/>
          </a:p>
          <a:p>
            <a:endParaRPr lang="en-US"/>
          </a:p>
        </p:txBody>
      </p:sp>
      <p:sp>
        <p:nvSpPr>
          <p:cNvPr id="3" name="Text Placeholder 4">
            <a:extLst>
              <a:ext uri="{FF2B5EF4-FFF2-40B4-BE49-F238E27FC236}">
                <a16:creationId xmlns:a16="http://schemas.microsoft.com/office/drawing/2014/main" id="{DA9D9FDA-813C-87B9-15E7-929189B192BA}"/>
              </a:ext>
            </a:extLst>
          </p:cNvPr>
          <p:cNvSpPr txBox="1">
            <a:spLocks/>
          </p:cNvSpPr>
          <p:nvPr/>
        </p:nvSpPr>
        <p:spPr>
          <a:xfrm>
            <a:off x="3228908" y="1286281"/>
            <a:ext cx="2474236" cy="2854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a:lnSpc>
                <a:spcPct val="114999"/>
              </a:lnSpc>
            </a:pPr>
            <a:r>
              <a:rPr lang="en-US" b="1"/>
              <a:t>Security &amp; Safety Use Cases</a:t>
            </a:r>
            <a:endParaRPr lang="en-US"/>
          </a:p>
          <a:p>
            <a:pPr marL="190500" indent="0">
              <a:lnSpc>
                <a:spcPct val="114999"/>
              </a:lnSpc>
              <a:buNone/>
            </a:pPr>
            <a:r>
              <a:rPr lang="en-US" sz="1200"/>
              <a:t>CV can be deployed on surveillance systems to constantly monitor for security threats in locations</a:t>
            </a:r>
            <a:endParaRPr lang="en-US"/>
          </a:p>
          <a:p>
            <a:pPr lvl="1">
              <a:lnSpc>
                <a:spcPct val="114999"/>
              </a:lnSpc>
            </a:pPr>
            <a:endParaRPr lang="en-US" sz="1200"/>
          </a:p>
          <a:p>
            <a:endParaRPr lang="en-US" b="1"/>
          </a:p>
          <a:p>
            <a:endParaRPr lang="en-US" b="1"/>
          </a:p>
          <a:p>
            <a:endParaRPr lang="en-US"/>
          </a:p>
        </p:txBody>
      </p:sp>
      <p:sp>
        <p:nvSpPr>
          <p:cNvPr id="7" name="Text Placeholder 4">
            <a:extLst>
              <a:ext uri="{FF2B5EF4-FFF2-40B4-BE49-F238E27FC236}">
                <a16:creationId xmlns:a16="http://schemas.microsoft.com/office/drawing/2014/main" id="{DBB67F36-C1A7-B198-95E3-CA3F732E6A7A}"/>
              </a:ext>
            </a:extLst>
          </p:cNvPr>
          <p:cNvSpPr txBox="1">
            <a:spLocks/>
          </p:cNvSpPr>
          <p:nvPr/>
        </p:nvSpPr>
        <p:spPr>
          <a:xfrm>
            <a:off x="5850619" y="1309285"/>
            <a:ext cx="2474236" cy="2854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66700" algn="l" rtl="0">
              <a:lnSpc>
                <a:spcPct val="100000"/>
              </a:lnSpc>
              <a:spcBef>
                <a:spcPts val="0"/>
              </a:spcBef>
              <a:spcAft>
                <a:spcPts val="0"/>
              </a:spcAft>
              <a:buClr>
                <a:schemeClr val="dk1"/>
              </a:buClr>
              <a:buSzPts val="600"/>
              <a:buFont typeface="Barlow SemiBold"/>
              <a:buChar char="●"/>
              <a:defRPr sz="1400" b="0" i="0" u="none" strike="noStrike" cap="none">
                <a:solidFill>
                  <a:schemeClr val="dk1"/>
                </a:solidFill>
                <a:latin typeface="Barlow"/>
                <a:ea typeface="Barlow"/>
                <a:cs typeface="Barlow"/>
                <a:sym typeface="Barlow"/>
              </a:defRPr>
            </a:lvl1pPr>
            <a:lvl2pPr marL="914400" marR="0" lvl="1"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15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158750" indent="-285750">
              <a:lnSpc>
                <a:spcPct val="114999"/>
              </a:lnSpc>
            </a:pPr>
            <a:r>
              <a:rPr lang="en-US" b="1"/>
              <a:t>Parking system</a:t>
            </a:r>
            <a:endParaRPr lang="en-US"/>
          </a:p>
          <a:p>
            <a:pPr marL="190500" indent="0">
              <a:buNone/>
            </a:pPr>
            <a:endParaRPr lang="en-US" b="1"/>
          </a:p>
          <a:p>
            <a:endParaRPr lang="en-US" b="1"/>
          </a:p>
          <a:p>
            <a:endParaRPr lang="en-US"/>
          </a:p>
        </p:txBody>
      </p:sp>
      <p:pic>
        <p:nvPicPr>
          <p:cNvPr id="8" name="Picture 11" descr="A race car on a track&#10;&#10;Description automatically generated">
            <a:extLst>
              <a:ext uri="{FF2B5EF4-FFF2-40B4-BE49-F238E27FC236}">
                <a16:creationId xmlns:a16="http://schemas.microsoft.com/office/drawing/2014/main" id="{95B3819A-2617-334C-3ED1-AFDDD3AD932D}"/>
              </a:ext>
            </a:extLst>
          </p:cNvPr>
          <p:cNvPicPr>
            <a:picLocks noChangeAspect="1"/>
          </p:cNvPicPr>
          <p:nvPr/>
        </p:nvPicPr>
        <p:blipFill>
          <a:blip r:embed="rId2"/>
          <a:stretch>
            <a:fillRect/>
          </a:stretch>
        </p:blipFill>
        <p:spPr>
          <a:xfrm>
            <a:off x="6142567" y="2880621"/>
            <a:ext cx="2383367" cy="1498925"/>
          </a:xfrm>
          <a:prstGeom prst="rect">
            <a:avLst/>
          </a:prstGeom>
        </p:spPr>
      </p:pic>
      <p:pic>
        <p:nvPicPr>
          <p:cNvPr id="12" name="Picture 12">
            <a:extLst>
              <a:ext uri="{FF2B5EF4-FFF2-40B4-BE49-F238E27FC236}">
                <a16:creationId xmlns:a16="http://schemas.microsoft.com/office/drawing/2014/main" id="{92EB04E2-6E7B-6D3A-FD94-B19A07E90167}"/>
              </a:ext>
            </a:extLst>
          </p:cNvPr>
          <p:cNvPicPr>
            <a:picLocks noChangeAspect="1"/>
          </p:cNvPicPr>
          <p:nvPr/>
        </p:nvPicPr>
        <p:blipFill>
          <a:blip r:embed="rId3"/>
          <a:stretch>
            <a:fillRect/>
          </a:stretch>
        </p:blipFill>
        <p:spPr>
          <a:xfrm>
            <a:off x="3200400" y="2878751"/>
            <a:ext cx="2743200" cy="1502664"/>
          </a:xfrm>
          <a:prstGeom prst="rect">
            <a:avLst/>
          </a:prstGeom>
        </p:spPr>
      </p:pic>
      <p:pic>
        <p:nvPicPr>
          <p:cNvPr id="14" name="Picture 14" descr="A picture containing text, indoor&#10;&#10;Description automatically generated">
            <a:extLst>
              <a:ext uri="{FF2B5EF4-FFF2-40B4-BE49-F238E27FC236}">
                <a16:creationId xmlns:a16="http://schemas.microsoft.com/office/drawing/2014/main" id="{3F3BFB10-6EE1-4A04-67E6-5341A5DD65A6}"/>
              </a:ext>
            </a:extLst>
          </p:cNvPr>
          <p:cNvPicPr>
            <a:picLocks noChangeAspect="1"/>
          </p:cNvPicPr>
          <p:nvPr/>
        </p:nvPicPr>
        <p:blipFill>
          <a:blip r:embed="rId4"/>
          <a:stretch>
            <a:fillRect/>
          </a:stretch>
        </p:blipFill>
        <p:spPr>
          <a:xfrm>
            <a:off x="279400" y="2881672"/>
            <a:ext cx="2743200" cy="1433322"/>
          </a:xfrm>
          <a:prstGeom prst="rect">
            <a:avLst/>
          </a:prstGeom>
        </p:spPr>
      </p:pic>
    </p:spTree>
    <p:extLst>
      <p:ext uri="{BB962C8B-B14F-4D97-AF65-F5344CB8AC3E}">
        <p14:creationId xmlns:p14="http://schemas.microsoft.com/office/powerpoint/2010/main" val="2930494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BDFF-116E-F2EA-D9F8-B0B279886D99}"/>
              </a:ext>
            </a:extLst>
          </p:cNvPr>
          <p:cNvSpPr>
            <a:spLocks noGrp="1"/>
          </p:cNvSpPr>
          <p:nvPr>
            <p:ph type="title"/>
          </p:nvPr>
        </p:nvSpPr>
        <p:spPr>
          <a:xfrm>
            <a:off x="720000" y="445025"/>
            <a:ext cx="7704000" cy="900784"/>
          </a:xfrm>
        </p:spPr>
        <p:txBody>
          <a:bodyPr/>
          <a:lstStyle/>
          <a:p>
            <a:br>
              <a:rPr lang="en-US"/>
            </a:br>
            <a:endParaRPr lang="en-US"/>
          </a:p>
        </p:txBody>
      </p:sp>
      <p:sp>
        <p:nvSpPr>
          <p:cNvPr id="3" name="Text Placeholder 2">
            <a:extLst>
              <a:ext uri="{FF2B5EF4-FFF2-40B4-BE49-F238E27FC236}">
                <a16:creationId xmlns:a16="http://schemas.microsoft.com/office/drawing/2014/main" id="{D4B65F0A-AF56-EB16-D3FB-01A1D6C7B214}"/>
              </a:ext>
            </a:extLst>
          </p:cNvPr>
          <p:cNvSpPr>
            <a:spLocks noGrp="1"/>
          </p:cNvSpPr>
          <p:nvPr>
            <p:ph type="body" idx="1"/>
          </p:nvPr>
        </p:nvSpPr>
        <p:spPr>
          <a:xfrm>
            <a:off x="779725" y="1677225"/>
            <a:ext cx="7704000" cy="2483950"/>
          </a:xfrm>
        </p:spPr>
        <p:txBody>
          <a:bodyPr/>
          <a:lstStyle/>
          <a:p>
            <a:r>
              <a:rPr lang="en-US" sz="1800" b="1" err="1"/>
              <a:t>ImageAI</a:t>
            </a:r>
            <a:r>
              <a:rPr lang="en-US" sz="1800"/>
              <a:t> makes use of several APIs that work offline - it has </a:t>
            </a:r>
            <a:r>
              <a:rPr lang="en-US" sz="1800">
                <a:solidFill>
                  <a:schemeClr val="bg2"/>
                </a:solidFill>
              </a:rPr>
              <a:t>object detection</a:t>
            </a:r>
            <a:r>
              <a:rPr lang="en-US" sz="1800"/>
              <a:t>, </a:t>
            </a:r>
            <a:r>
              <a:rPr lang="en-US" sz="1800">
                <a:solidFill>
                  <a:schemeClr val="tx2"/>
                </a:solidFill>
              </a:rPr>
              <a:t>video detection</a:t>
            </a:r>
            <a:r>
              <a:rPr lang="en-US" sz="1800"/>
              <a:t>, and </a:t>
            </a:r>
            <a:r>
              <a:rPr lang="en-US" sz="1800">
                <a:solidFill>
                  <a:schemeClr val="accent2"/>
                </a:solidFill>
              </a:rPr>
              <a:t>object tracking APIs</a:t>
            </a:r>
            <a:r>
              <a:rPr lang="en-US" sz="1800"/>
              <a:t> that can be called without accessing the Internet. </a:t>
            </a:r>
            <a:r>
              <a:rPr lang="en-US" sz="1800" b="1" err="1"/>
              <a:t>ImageAI</a:t>
            </a:r>
            <a:r>
              <a:rPr lang="en-US" sz="1800"/>
              <a:t> uses a </a:t>
            </a:r>
            <a:r>
              <a:rPr lang="en-US" sz="1800" u="sng">
                <a:solidFill>
                  <a:srgbClr val="00B0F0"/>
                </a:solidFill>
              </a:rPr>
              <a:t>pre-trained model</a:t>
            </a:r>
            <a:r>
              <a:rPr lang="en-US" sz="1800"/>
              <a:t> and can easily be customized.</a:t>
            </a:r>
          </a:p>
          <a:p>
            <a:r>
              <a:rPr lang="en-US" sz="1800"/>
              <a:t>The </a:t>
            </a:r>
            <a:r>
              <a:rPr lang="en-US" sz="1800" b="1" err="1"/>
              <a:t>ObjectDetection</a:t>
            </a:r>
            <a:r>
              <a:rPr lang="en-US" sz="1800"/>
              <a:t> class of the </a:t>
            </a:r>
            <a:r>
              <a:rPr lang="en-US" sz="1800" b="1" err="1"/>
              <a:t>ImageAI</a:t>
            </a:r>
            <a:r>
              <a:rPr lang="en-US" sz="1800"/>
              <a:t> library consists of methods to perform object detection on any image or set of images with the help of pre-trained models. With </a:t>
            </a:r>
            <a:r>
              <a:rPr lang="en-US" sz="1800" b="1" err="1"/>
              <a:t>ImageAI</a:t>
            </a:r>
            <a:r>
              <a:rPr lang="en-US" sz="1800"/>
              <a:t>, we can detect and recognize eighty distinct types of common, everyday objects.</a:t>
            </a:r>
          </a:p>
        </p:txBody>
      </p:sp>
      <p:sp>
        <p:nvSpPr>
          <p:cNvPr id="5" name="Title 1">
            <a:extLst>
              <a:ext uri="{FF2B5EF4-FFF2-40B4-BE49-F238E27FC236}">
                <a16:creationId xmlns:a16="http://schemas.microsoft.com/office/drawing/2014/main" id="{93BA557F-2EB0-3BD4-7C88-5CC9D5DE6D47}"/>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1pPr>
            <a:lvl2pPr marR="0" lvl="1"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2pPr>
            <a:lvl3pPr marR="0" lvl="2"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3pPr>
            <a:lvl4pPr marR="0" lvl="3"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4pPr>
            <a:lvl5pPr marR="0" lvl="4"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5pPr>
            <a:lvl6pPr marR="0" lvl="5"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6pPr>
            <a:lvl7pPr marR="0" lvl="6"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7pPr>
            <a:lvl8pPr marR="0" lvl="7"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8pPr>
            <a:lvl9pPr marR="0" lvl="8" algn="ctr" rtl="0">
              <a:lnSpc>
                <a:spcPct val="100000"/>
              </a:lnSpc>
              <a:spcBef>
                <a:spcPts val="0"/>
              </a:spcBef>
              <a:spcAft>
                <a:spcPts val="0"/>
              </a:spcAft>
              <a:buClr>
                <a:schemeClr val="dk1"/>
              </a:buClr>
              <a:buSzPts val="3500"/>
              <a:buFont typeface="Rubik ExtraBold"/>
              <a:buNone/>
              <a:defRPr sz="3500" b="0" i="0" u="none" strike="noStrike" cap="none">
                <a:solidFill>
                  <a:schemeClr val="dk1"/>
                </a:solidFill>
                <a:latin typeface="Rubik ExtraBold"/>
                <a:ea typeface="Rubik ExtraBold"/>
                <a:cs typeface="Rubik ExtraBold"/>
                <a:sym typeface="Rubik ExtraBold"/>
              </a:defRPr>
            </a:lvl9pPr>
          </a:lstStyle>
          <a:p>
            <a:r>
              <a:rPr lang="en-US"/>
              <a:t>Understanding the ImageAI Library</a:t>
            </a:r>
          </a:p>
        </p:txBody>
      </p:sp>
    </p:spTree>
    <p:extLst>
      <p:ext uri="{BB962C8B-B14F-4D97-AF65-F5344CB8AC3E}">
        <p14:creationId xmlns:p14="http://schemas.microsoft.com/office/powerpoint/2010/main" val="73725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36"/>
        <p:cNvGrpSpPr/>
        <p:nvPr/>
      </p:nvGrpSpPr>
      <p:grpSpPr>
        <a:xfrm>
          <a:off x="0" y="0"/>
          <a:ext cx="0" cy="0"/>
          <a:chOff x="0" y="0"/>
          <a:chExt cx="0" cy="0"/>
        </a:xfrm>
      </p:grpSpPr>
      <p:sp>
        <p:nvSpPr>
          <p:cNvPr id="838" name="Google Shape;838;p31"/>
          <p:cNvSpPr txBox="1">
            <a:spLocks noGrp="1"/>
          </p:cNvSpPr>
          <p:nvPr>
            <p:ph type="title" idx="2"/>
          </p:nvPr>
        </p:nvSpPr>
        <p:spPr>
          <a:xfrm>
            <a:off x="2704050" y="3184630"/>
            <a:ext cx="5793300" cy="151092"/>
          </a:xfrm>
          <a:prstGeom prst="rect">
            <a:avLst/>
          </a:prstGeom>
          <a:noFill/>
          <a:ln>
            <a:noFill/>
          </a:ln>
        </p:spPr>
        <p:txBody>
          <a:bodyPr spcFirstLastPara="1" wrap="square" lIns="91425" tIns="91425" rIns="91425" bIns="91425" anchor="ctr" anchorCtr="0">
            <a:noAutofit/>
          </a:bodyPr>
          <a:lstStyle/>
          <a:p>
            <a:pPr fontAlgn="base"/>
            <a:r>
              <a:rPr lang="en-US">
                <a:solidFill>
                  <a:schemeClr val="tx1"/>
                </a:solidFill>
                <a:latin typeface="STHupo" panose="02010800040101010101" pitchFamily="2" charset="-122"/>
                <a:ea typeface="STHupo" panose="02010800040101010101" pitchFamily="2" charset="-122"/>
              </a:rPr>
              <a:t>Digital Image</a:t>
            </a:r>
          </a:p>
        </p:txBody>
      </p:sp>
      <p:sp>
        <p:nvSpPr>
          <p:cNvPr id="839" name="Google Shape;839;p31"/>
          <p:cNvSpPr txBox="1">
            <a:spLocks noGrp="1"/>
          </p:cNvSpPr>
          <p:nvPr>
            <p:ph type="title"/>
          </p:nvPr>
        </p:nvSpPr>
        <p:spPr>
          <a:xfrm>
            <a:off x="4912500" y="1273788"/>
            <a:ext cx="1376400" cy="1377600"/>
          </a:xfrm>
          <a:prstGeom prst="rect">
            <a:avLst/>
          </a:prstGeom>
        </p:spPr>
        <p:txBody>
          <a:bodyPr spcFirstLastPara="1" wrap="square" lIns="91425" tIns="91425" rIns="91425" bIns="91425" anchor="ctr" anchorCtr="0">
            <a:noAutofit/>
          </a:bodyPr>
          <a:lstStyle/>
          <a:p>
            <a:pPr marL="0" lvl="0" indent="0">
              <a:lnSpc>
                <a:spcPct val="90000"/>
              </a:lnSpc>
              <a:buClr>
                <a:srgbClr val="191919"/>
              </a:buClr>
              <a:buSzPts val="5200"/>
            </a:pPr>
            <a:r>
              <a:rPr lang="en" sz="7200">
                <a:solidFill>
                  <a:schemeClr val="bg1"/>
                </a:solidFill>
                <a:latin typeface="STHupo" panose="02010800040101010101" pitchFamily="2" charset="-122"/>
                <a:ea typeface="STHupo" panose="02010800040101010101" pitchFamily="2" charset="-122"/>
              </a:rPr>
              <a:t>01</a:t>
            </a:r>
            <a:endParaRPr sz="7200">
              <a:solidFill>
                <a:schemeClr val="bg1"/>
              </a:solidFill>
              <a:latin typeface="STHupo" panose="02010800040101010101" pitchFamily="2" charset="-122"/>
              <a:ea typeface="STHupo" panose="02010800040101010101" pitchFamily="2" charset="-122"/>
            </a:endParaRPr>
          </a:p>
        </p:txBody>
      </p:sp>
      <p:sp>
        <p:nvSpPr>
          <p:cNvPr id="840" name="Google Shape;840;p31"/>
          <p:cNvSpPr/>
          <p:nvPr/>
        </p:nvSpPr>
        <p:spPr>
          <a:xfrm>
            <a:off x="1025688" y="218910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025700" y="3227400"/>
            <a:ext cx="1028700" cy="1916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562" y="2957838"/>
            <a:ext cx="1028700" cy="10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1562" y="0"/>
            <a:ext cx="1028700" cy="194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16181" y="220155"/>
            <a:ext cx="384502" cy="385193"/>
          </a:xfrm>
          <a:custGeom>
            <a:avLst/>
            <a:gdLst/>
            <a:ahLst/>
            <a:cxnLst/>
            <a:rect l="l" t="t" r="r" b="b"/>
            <a:pathLst>
              <a:path w="5866" h="5877" extrusionOk="0">
                <a:moveTo>
                  <a:pt x="3988" y="0"/>
                </a:moveTo>
                <a:lnTo>
                  <a:pt x="2872" y="1693"/>
                </a:lnTo>
                <a:lnTo>
                  <a:pt x="1596" y="123"/>
                </a:lnTo>
                <a:lnTo>
                  <a:pt x="2013" y="2098"/>
                </a:lnTo>
                <a:lnTo>
                  <a:pt x="1" y="1889"/>
                </a:lnTo>
                <a:lnTo>
                  <a:pt x="1" y="1889"/>
                </a:lnTo>
                <a:lnTo>
                  <a:pt x="1694" y="2994"/>
                </a:lnTo>
                <a:lnTo>
                  <a:pt x="111" y="4270"/>
                </a:lnTo>
                <a:lnTo>
                  <a:pt x="111" y="4270"/>
                </a:lnTo>
                <a:lnTo>
                  <a:pt x="2099" y="3852"/>
                </a:lnTo>
                <a:lnTo>
                  <a:pt x="1890" y="5877"/>
                </a:lnTo>
                <a:lnTo>
                  <a:pt x="2994" y="4184"/>
                </a:lnTo>
                <a:lnTo>
                  <a:pt x="4270" y="5754"/>
                </a:lnTo>
                <a:lnTo>
                  <a:pt x="3853" y="3766"/>
                </a:lnTo>
                <a:lnTo>
                  <a:pt x="5865" y="3987"/>
                </a:lnTo>
                <a:lnTo>
                  <a:pt x="4172" y="2871"/>
                </a:lnTo>
                <a:lnTo>
                  <a:pt x="5755" y="1607"/>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316181" y="1345067"/>
            <a:ext cx="384502" cy="384472"/>
          </a:xfrm>
          <a:custGeom>
            <a:avLst/>
            <a:gdLst/>
            <a:ahLst/>
            <a:cxnLst/>
            <a:rect l="l" t="t" r="r" b="b"/>
            <a:pathLst>
              <a:path w="5866" h="5866" extrusionOk="0">
                <a:moveTo>
                  <a:pt x="3988" y="1"/>
                </a:moveTo>
                <a:lnTo>
                  <a:pt x="2872" y="1694"/>
                </a:lnTo>
                <a:lnTo>
                  <a:pt x="1596" y="111"/>
                </a:lnTo>
                <a:lnTo>
                  <a:pt x="2013" y="2099"/>
                </a:lnTo>
                <a:lnTo>
                  <a:pt x="1" y="1878"/>
                </a:lnTo>
                <a:lnTo>
                  <a:pt x="1694" y="2994"/>
                </a:lnTo>
                <a:lnTo>
                  <a:pt x="111" y="4270"/>
                </a:lnTo>
                <a:lnTo>
                  <a:pt x="111" y="4270"/>
                </a:lnTo>
                <a:lnTo>
                  <a:pt x="2099" y="3853"/>
                </a:lnTo>
                <a:lnTo>
                  <a:pt x="1890" y="5865"/>
                </a:lnTo>
                <a:lnTo>
                  <a:pt x="2994" y="4172"/>
                </a:lnTo>
                <a:lnTo>
                  <a:pt x="4270" y="5755"/>
                </a:lnTo>
                <a:lnTo>
                  <a:pt x="3853" y="3767"/>
                </a:lnTo>
                <a:lnTo>
                  <a:pt x="5865" y="3988"/>
                </a:lnTo>
                <a:lnTo>
                  <a:pt x="4172" y="2872"/>
                </a:lnTo>
                <a:lnTo>
                  <a:pt x="5755" y="1596"/>
                </a:lnTo>
                <a:lnTo>
                  <a:pt x="3767" y="2013"/>
                </a:lnTo>
                <a:lnTo>
                  <a:pt x="3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316181" y="798309"/>
            <a:ext cx="384502" cy="384407"/>
          </a:xfrm>
          <a:custGeom>
            <a:avLst/>
            <a:gdLst/>
            <a:ahLst/>
            <a:cxnLst/>
            <a:rect l="l" t="t" r="r" b="b"/>
            <a:pathLst>
              <a:path w="5866" h="5865" extrusionOk="0">
                <a:moveTo>
                  <a:pt x="3988" y="0"/>
                </a:moveTo>
                <a:lnTo>
                  <a:pt x="2872" y="1693"/>
                </a:lnTo>
                <a:lnTo>
                  <a:pt x="1596" y="111"/>
                </a:lnTo>
                <a:lnTo>
                  <a:pt x="2013" y="2098"/>
                </a:lnTo>
                <a:lnTo>
                  <a:pt x="1" y="1877"/>
                </a:lnTo>
                <a:lnTo>
                  <a:pt x="1" y="1877"/>
                </a:lnTo>
                <a:lnTo>
                  <a:pt x="1694" y="2994"/>
                </a:lnTo>
                <a:lnTo>
                  <a:pt x="111" y="4270"/>
                </a:lnTo>
                <a:lnTo>
                  <a:pt x="111" y="4270"/>
                </a:lnTo>
                <a:lnTo>
                  <a:pt x="2099" y="3853"/>
                </a:lnTo>
                <a:lnTo>
                  <a:pt x="1890" y="5865"/>
                </a:lnTo>
                <a:lnTo>
                  <a:pt x="2994" y="4172"/>
                </a:lnTo>
                <a:lnTo>
                  <a:pt x="4270" y="5754"/>
                </a:lnTo>
                <a:lnTo>
                  <a:pt x="3853" y="3767"/>
                </a:lnTo>
                <a:lnTo>
                  <a:pt x="5865" y="3975"/>
                </a:lnTo>
                <a:lnTo>
                  <a:pt x="4172" y="2871"/>
                </a:lnTo>
                <a:lnTo>
                  <a:pt x="5755" y="1595"/>
                </a:lnTo>
                <a:lnTo>
                  <a:pt x="3767" y="2012"/>
                </a:lnTo>
                <a:lnTo>
                  <a:pt x="3767" y="2012"/>
                </a:lnTo>
                <a:lnTo>
                  <a:pt x="3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31"/>
          <p:cNvGrpSpPr/>
          <p:nvPr/>
        </p:nvGrpSpPr>
        <p:grpSpPr>
          <a:xfrm>
            <a:off x="115347" y="3062683"/>
            <a:ext cx="794882" cy="828632"/>
            <a:chOff x="2747509" y="475829"/>
            <a:chExt cx="677129" cy="705879"/>
          </a:xfrm>
        </p:grpSpPr>
        <p:sp>
          <p:nvSpPr>
            <p:cNvPr id="864" name="Google Shape;864;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1"/>
          <p:cNvGrpSpPr/>
          <p:nvPr/>
        </p:nvGrpSpPr>
        <p:grpSpPr>
          <a:xfrm rot="5400000">
            <a:off x="-35379" y="4245326"/>
            <a:ext cx="1162412" cy="652894"/>
            <a:chOff x="2322940" y="3715040"/>
            <a:chExt cx="965218" cy="357300"/>
          </a:xfrm>
        </p:grpSpPr>
        <p:sp>
          <p:nvSpPr>
            <p:cNvPr id="909" name="Google Shape;909;p31"/>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1"/>
          <p:cNvSpPr/>
          <p:nvPr/>
        </p:nvSpPr>
        <p:spPr>
          <a:xfrm rot="5400000">
            <a:off x="413917"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rot="5400000">
            <a:off x="-472838" y="4540567"/>
            <a:ext cx="1162397" cy="62220"/>
          </a:xfrm>
          <a:custGeom>
            <a:avLst/>
            <a:gdLst/>
            <a:ahLst/>
            <a:cxnLst/>
            <a:rect l="l" t="t" r="r" b="b"/>
            <a:pathLst>
              <a:path w="31323" h="1105" extrusionOk="0">
                <a:moveTo>
                  <a:pt x="1" y="1"/>
                </a:moveTo>
                <a:lnTo>
                  <a:pt x="1" y="1105"/>
                </a:lnTo>
                <a:lnTo>
                  <a:pt x="31323" y="1105"/>
                </a:lnTo>
                <a:lnTo>
                  <a:pt x="31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8115300" y="-12"/>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1"/>
          <p:cNvGrpSpPr/>
          <p:nvPr/>
        </p:nvGrpSpPr>
        <p:grpSpPr>
          <a:xfrm>
            <a:off x="8232209" y="104833"/>
            <a:ext cx="794882" cy="828632"/>
            <a:chOff x="2747509" y="475829"/>
            <a:chExt cx="677129" cy="705879"/>
          </a:xfrm>
        </p:grpSpPr>
        <p:sp>
          <p:nvSpPr>
            <p:cNvPr id="918" name="Google Shape;918;p31"/>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1"/>
          <p:cNvSpPr/>
          <p:nvPr/>
        </p:nvSpPr>
        <p:spPr>
          <a:xfrm>
            <a:off x="1025650" y="0"/>
            <a:ext cx="1028700" cy="218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612" y="1949800"/>
            <a:ext cx="1028700" cy="103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1"/>
          <p:cNvGrpSpPr/>
          <p:nvPr/>
        </p:nvGrpSpPr>
        <p:grpSpPr>
          <a:xfrm>
            <a:off x="-1504" y="1961723"/>
            <a:ext cx="1028713" cy="1001793"/>
            <a:chOff x="2327870" y="1425147"/>
            <a:chExt cx="462780" cy="450669"/>
          </a:xfrm>
        </p:grpSpPr>
        <p:sp>
          <p:nvSpPr>
            <p:cNvPr id="950" name="Google Shape;950;p31"/>
            <p:cNvSpPr/>
            <p:nvPr/>
          </p:nvSpPr>
          <p:spPr>
            <a:xfrm>
              <a:off x="232787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242123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2514640" y="1425147"/>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2608009" y="1425147"/>
              <a:ext cx="89240" cy="89641"/>
            </a:xfrm>
            <a:custGeom>
              <a:avLst/>
              <a:gdLst/>
              <a:ahLst/>
              <a:cxnLst/>
              <a:rect l="l" t="t" r="r" b="b"/>
              <a:pathLst>
                <a:path w="2896" h="2909" extrusionOk="0">
                  <a:moveTo>
                    <a:pt x="1448" y="0"/>
                  </a:moveTo>
                  <a:lnTo>
                    <a:pt x="0" y="1448"/>
                  </a:lnTo>
                  <a:lnTo>
                    <a:pt x="1448" y="2908"/>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2701379" y="1425147"/>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2327870" y="1515496"/>
              <a:ext cx="89610" cy="89271"/>
            </a:xfrm>
            <a:custGeom>
              <a:avLst/>
              <a:gdLst/>
              <a:ahLst/>
              <a:cxnLst/>
              <a:rect l="l" t="t" r="r" b="b"/>
              <a:pathLst>
                <a:path w="2908" h="2897" extrusionOk="0">
                  <a:moveTo>
                    <a:pt x="1448" y="1"/>
                  </a:moveTo>
                  <a:lnTo>
                    <a:pt x="0"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2421239" y="1515496"/>
              <a:ext cx="89641" cy="89271"/>
            </a:xfrm>
            <a:custGeom>
              <a:avLst/>
              <a:gdLst/>
              <a:ahLst/>
              <a:cxnLst/>
              <a:rect l="l" t="t" r="r" b="b"/>
              <a:pathLst>
                <a:path w="2909" h="2897" extrusionOk="0">
                  <a:moveTo>
                    <a:pt x="1448" y="1"/>
                  </a:moveTo>
                  <a:lnTo>
                    <a:pt x="1" y="1448"/>
                  </a:lnTo>
                  <a:lnTo>
                    <a:pt x="1448" y="2896"/>
                  </a:lnTo>
                  <a:lnTo>
                    <a:pt x="2908"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2514640" y="1515496"/>
              <a:ext cx="89240" cy="89271"/>
            </a:xfrm>
            <a:custGeom>
              <a:avLst/>
              <a:gdLst/>
              <a:ahLst/>
              <a:cxnLst/>
              <a:rect l="l" t="t" r="r" b="b"/>
              <a:pathLst>
                <a:path w="2896" h="2897" extrusionOk="0">
                  <a:moveTo>
                    <a:pt x="1448" y="1"/>
                  </a:moveTo>
                  <a:lnTo>
                    <a:pt x="0" y="1448"/>
                  </a:lnTo>
                  <a:lnTo>
                    <a:pt x="1448" y="2896"/>
                  </a:lnTo>
                  <a:lnTo>
                    <a:pt x="2895"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2608009" y="1515496"/>
              <a:ext cx="89240" cy="89271"/>
            </a:xfrm>
            <a:custGeom>
              <a:avLst/>
              <a:gdLst/>
              <a:ahLst/>
              <a:cxnLst/>
              <a:rect l="l" t="t" r="r" b="b"/>
              <a:pathLst>
                <a:path w="2896" h="2897" extrusionOk="0">
                  <a:moveTo>
                    <a:pt x="1448" y="1"/>
                  </a:moveTo>
                  <a:lnTo>
                    <a:pt x="0"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2701379" y="1515496"/>
              <a:ext cx="89271" cy="89271"/>
            </a:xfrm>
            <a:custGeom>
              <a:avLst/>
              <a:gdLst/>
              <a:ahLst/>
              <a:cxnLst/>
              <a:rect l="l" t="t" r="r" b="b"/>
              <a:pathLst>
                <a:path w="2897" h="2897" extrusionOk="0">
                  <a:moveTo>
                    <a:pt x="1448" y="1"/>
                  </a:moveTo>
                  <a:lnTo>
                    <a:pt x="1" y="1448"/>
                  </a:lnTo>
                  <a:lnTo>
                    <a:pt x="1448" y="2896"/>
                  </a:lnTo>
                  <a:lnTo>
                    <a:pt x="2896" y="1448"/>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232787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2421239" y="1605846"/>
              <a:ext cx="89641" cy="89271"/>
            </a:xfrm>
            <a:custGeom>
              <a:avLst/>
              <a:gdLst/>
              <a:ahLst/>
              <a:cxnLst/>
              <a:rect l="l" t="t" r="r" b="b"/>
              <a:pathLst>
                <a:path w="2909" h="2897" extrusionOk="0">
                  <a:moveTo>
                    <a:pt x="1448" y="1"/>
                  </a:moveTo>
                  <a:lnTo>
                    <a:pt x="1"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2514640" y="1605846"/>
              <a:ext cx="89610" cy="89271"/>
            </a:xfrm>
            <a:custGeom>
              <a:avLst/>
              <a:gdLst/>
              <a:ahLst/>
              <a:cxnLst/>
              <a:rect l="l" t="t" r="r" b="b"/>
              <a:pathLst>
                <a:path w="2908" h="2897" extrusionOk="0">
                  <a:moveTo>
                    <a:pt x="1448" y="1"/>
                  </a:moveTo>
                  <a:lnTo>
                    <a:pt x="0" y="1449"/>
                  </a:lnTo>
                  <a:lnTo>
                    <a:pt x="1448" y="2896"/>
                  </a:lnTo>
                  <a:lnTo>
                    <a:pt x="2908"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2608009" y="1605846"/>
              <a:ext cx="89240" cy="89271"/>
            </a:xfrm>
            <a:custGeom>
              <a:avLst/>
              <a:gdLst/>
              <a:ahLst/>
              <a:cxnLst/>
              <a:rect l="l" t="t" r="r" b="b"/>
              <a:pathLst>
                <a:path w="2896" h="2897" extrusionOk="0">
                  <a:moveTo>
                    <a:pt x="1448" y="1"/>
                  </a:moveTo>
                  <a:lnTo>
                    <a:pt x="0"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2701379" y="1605846"/>
              <a:ext cx="89271" cy="89271"/>
            </a:xfrm>
            <a:custGeom>
              <a:avLst/>
              <a:gdLst/>
              <a:ahLst/>
              <a:cxnLst/>
              <a:rect l="l" t="t" r="r" b="b"/>
              <a:pathLst>
                <a:path w="2897" h="2897" extrusionOk="0">
                  <a:moveTo>
                    <a:pt x="1448" y="1"/>
                  </a:moveTo>
                  <a:lnTo>
                    <a:pt x="1" y="1449"/>
                  </a:lnTo>
                  <a:lnTo>
                    <a:pt x="1448" y="2896"/>
                  </a:lnTo>
                  <a:lnTo>
                    <a:pt x="2896" y="1449"/>
                  </a:lnTo>
                  <a:lnTo>
                    <a:pt x="1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2327870" y="169622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2421239" y="169622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2514640" y="169622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2608009" y="169622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2701379" y="169622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2327870" y="1786576"/>
              <a:ext cx="89610" cy="89240"/>
            </a:xfrm>
            <a:custGeom>
              <a:avLst/>
              <a:gdLst/>
              <a:ahLst/>
              <a:cxnLst/>
              <a:rect l="l" t="t" r="r" b="b"/>
              <a:pathLst>
                <a:path w="2908" h="2896" extrusionOk="0">
                  <a:moveTo>
                    <a:pt x="1448" y="0"/>
                  </a:moveTo>
                  <a:lnTo>
                    <a:pt x="0"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2421239" y="1786576"/>
              <a:ext cx="89641" cy="89240"/>
            </a:xfrm>
            <a:custGeom>
              <a:avLst/>
              <a:gdLst/>
              <a:ahLst/>
              <a:cxnLst/>
              <a:rect l="l" t="t" r="r" b="b"/>
              <a:pathLst>
                <a:path w="2909" h="2896" extrusionOk="0">
                  <a:moveTo>
                    <a:pt x="1448" y="0"/>
                  </a:moveTo>
                  <a:lnTo>
                    <a:pt x="1" y="1448"/>
                  </a:lnTo>
                  <a:lnTo>
                    <a:pt x="1448" y="2896"/>
                  </a:lnTo>
                  <a:lnTo>
                    <a:pt x="2908"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2514640" y="1786576"/>
              <a:ext cx="89240" cy="89240"/>
            </a:xfrm>
            <a:custGeom>
              <a:avLst/>
              <a:gdLst/>
              <a:ahLst/>
              <a:cxnLst/>
              <a:rect l="l" t="t" r="r" b="b"/>
              <a:pathLst>
                <a:path w="2896" h="2896" extrusionOk="0">
                  <a:moveTo>
                    <a:pt x="1448" y="0"/>
                  </a:moveTo>
                  <a:lnTo>
                    <a:pt x="0" y="1448"/>
                  </a:lnTo>
                  <a:lnTo>
                    <a:pt x="1448" y="2896"/>
                  </a:lnTo>
                  <a:lnTo>
                    <a:pt x="2895"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2608009" y="1786576"/>
              <a:ext cx="89240" cy="89240"/>
            </a:xfrm>
            <a:custGeom>
              <a:avLst/>
              <a:gdLst/>
              <a:ahLst/>
              <a:cxnLst/>
              <a:rect l="l" t="t" r="r" b="b"/>
              <a:pathLst>
                <a:path w="2896" h="2896" extrusionOk="0">
                  <a:moveTo>
                    <a:pt x="1448" y="0"/>
                  </a:moveTo>
                  <a:lnTo>
                    <a:pt x="0"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701379" y="1786576"/>
              <a:ext cx="89271" cy="89240"/>
            </a:xfrm>
            <a:custGeom>
              <a:avLst/>
              <a:gdLst/>
              <a:ahLst/>
              <a:cxnLst/>
              <a:rect l="l" t="t" r="r" b="b"/>
              <a:pathLst>
                <a:path w="2897" h="2896" extrusionOk="0">
                  <a:moveTo>
                    <a:pt x="1448" y="0"/>
                  </a:moveTo>
                  <a:lnTo>
                    <a:pt x="1" y="1448"/>
                  </a:lnTo>
                  <a:lnTo>
                    <a:pt x="1448" y="2896"/>
                  </a:lnTo>
                  <a:lnTo>
                    <a:pt x="2896" y="1448"/>
                  </a:lnTo>
                  <a:lnTo>
                    <a:pt x="1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1"/>
          <p:cNvGrpSpPr/>
          <p:nvPr/>
        </p:nvGrpSpPr>
        <p:grpSpPr>
          <a:xfrm>
            <a:off x="2970302" y="-449576"/>
            <a:ext cx="1334959" cy="1485874"/>
            <a:chOff x="912677" y="-457201"/>
            <a:chExt cx="1334959" cy="1485874"/>
          </a:xfrm>
        </p:grpSpPr>
        <p:sp>
          <p:nvSpPr>
            <p:cNvPr id="995" name="Google Shape;995;p31"/>
            <p:cNvSpPr/>
            <p:nvPr/>
          </p:nvSpPr>
          <p:spPr>
            <a:xfrm>
              <a:off x="1016713" y="-457201"/>
              <a:ext cx="1230923" cy="1485874"/>
            </a:xfrm>
            <a:custGeom>
              <a:avLst/>
              <a:gdLst/>
              <a:ahLst/>
              <a:cxnLst/>
              <a:rect l="l" t="t" r="r" b="b"/>
              <a:pathLst>
                <a:path w="33531" h="40476" extrusionOk="0">
                  <a:moveTo>
                    <a:pt x="31653" y="1"/>
                  </a:moveTo>
                  <a:lnTo>
                    <a:pt x="31653" y="24575"/>
                  </a:lnTo>
                  <a:cubicBezTo>
                    <a:pt x="31653" y="32280"/>
                    <a:pt x="25409" y="38512"/>
                    <a:pt x="17716" y="38512"/>
                  </a:cubicBezTo>
                  <a:lnTo>
                    <a:pt x="0" y="38512"/>
                  </a:lnTo>
                  <a:lnTo>
                    <a:pt x="0" y="40475"/>
                  </a:lnTo>
                  <a:lnTo>
                    <a:pt x="18244" y="40451"/>
                  </a:lnTo>
                  <a:cubicBezTo>
                    <a:pt x="26684" y="40451"/>
                    <a:pt x="33530" y="33617"/>
                    <a:pt x="33530" y="25164"/>
                  </a:cubicBezTo>
                  <a:lnTo>
                    <a:pt x="33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16713" y="-457201"/>
              <a:ext cx="1074171" cy="1329122"/>
            </a:xfrm>
            <a:custGeom>
              <a:avLst/>
              <a:gdLst/>
              <a:ahLst/>
              <a:cxnLst/>
              <a:rect l="l" t="t" r="r" b="b"/>
              <a:pathLst>
                <a:path w="29261" h="36206" extrusionOk="0">
                  <a:moveTo>
                    <a:pt x="27384" y="1"/>
                  </a:moveTo>
                  <a:lnTo>
                    <a:pt x="27384" y="23728"/>
                  </a:lnTo>
                  <a:cubicBezTo>
                    <a:pt x="27384" y="29544"/>
                    <a:pt x="22685" y="34243"/>
                    <a:pt x="16870" y="34243"/>
                  </a:cubicBezTo>
                  <a:lnTo>
                    <a:pt x="0" y="34243"/>
                  </a:lnTo>
                  <a:lnTo>
                    <a:pt x="0" y="36206"/>
                  </a:lnTo>
                  <a:lnTo>
                    <a:pt x="13974" y="36181"/>
                  </a:lnTo>
                  <a:lnTo>
                    <a:pt x="17397" y="36181"/>
                  </a:lnTo>
                  <a:cubicBezTo>
                    <a:pt x="23949" y="36181"/>
                    <a:pt x="29261" y="30881"/>
                    <a:pt x="29261" y="24330"/>
                  </a:cubicBezTo>
                  <a:lnTo>
                    <a:pt x="2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16713" y="-457201"/>
              <a:ext cx="917456" cy="1172407"/>
            </a:xfrm>
            <a:custGeom>
              <a:avLst/>
              <a:gdLst/>
              <a:ahLst/>
              <a:cxnLst/>
              <a:rect l="l" t="t" r="r" b="b"/>
              <a:pathLst>
                <a:path w="24992" h="31937" extrusionOk="0">
                  <a:moveTo>
                    <a:pt x="23114" y="1"/>
                  </a:moveTo>
                  <a:lnTo>
                    <a:pt x="23114" y="22158"/>
                  </a:lnTo>
                  <a:cubicBezTo>
                    <a:pt x="23114" y="26477"/>
                    <a:pt x="19618" y="29973"/>
                    <a:pt x="15287" y="29973"/>
                  </a:cubicBezTo>
                  <a:lnTo>
                    <a:pt x="0" y="29973"/>
                  </a:lnTo>
                  <a:lnTo>
                    <a:pt x="0" y="31936"/>
                  </a:lnTo>
                  <a:lnTo>
                    <a:pt x="9705" y="31912"/>
                  </a:lnTo>
                  <a:lnTo>
                    <a:pt x="9705" y="31924"/>
                  </a:lnTo>
                  <a:lnTo>
                    <a:pt x="15594" y="31924"/>
                  </a:lnTo>
                  <a:cubicBezTo>
                    <a:pt x="20783" y="31924"/>
                    <a:pt x="24991" y="27703"/>
                    <a:pt x="24991" y="22514"/>
                  </a:cubicBezTo>
                  <a:lnTo>
                    <a:pt x="2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912677" y="-457201"/>
              <a:ext cx="864741" cy="1016096"/>
            </a:xfrm>
            <a:custGeom>
              <a:avLst/>
              <a:gdLst/>
              <a:ahLst/>
              <a:cxnLst/>
              <a:rect l="l" t="t" r="r" b="b"/>
              <a:pathLst>
                <a:path w="23556" h="27679" extrusionOk="0">
                  <a:moveTo>
                    <a:pt x="21679" y="1"/>
                  </a:moveTo>
                  <a:lnTo>
                    <a:pt x="21679" y="21471"/>
                  </a:lnTo>
                  <a:cubicBezTo>
                    <a:pt x="21679" y="23814"/>
                    <a:pt x="19777" y="25716"/>
                    <a:pt x="17434" y="25716"/>
                  </a:cubicBezTo>
                  <a:lnTo>
                    <a:pt x="2834" y="25716"/>
                  </a:lnTo>
                  <a:lnTo>
                    <a:pt x="2834" y="27654"/>
                  </a:lnTo>
                  <a:lnTo>
                    <a:pt x="17397" y="27654"/>
                  </a:lnTo>
                  <a:cubicBezTo>
                    <a:pt x="20795" y="27654"/>
                    <a:pt x="23556" y="24894"/>
                    <a:pt x="23556" y="21495"/>
                  </a:cubicBezTo>
                  <a:lnTo>
                    <a:pt x="23556" y="1"/>
                  </a:lnTo>
                  <a:close/>
                  <a:moveTo>
                    <a:pt x="0" y="27654"/>
                  </a:moveTo>
                  <a:lnTo>
                    <a:pt x="2834" y="27679"/>
                  </a:lnTo>
                  <a:lnTo>
                    <a:pt x="2834" y="276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1"/>
          <p:cNvSpPr/>
          <p:nvPr/>
        </p:nvSpPr>
        <p:spPr>
          <a:xfrm>
            <a:off x="2055800" y="0"/>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2437013" y="21890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54915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717489" y="15544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855864" y="396371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6627589" y="4428865"/>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7492501" y="26513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6981814" y="1098677"/>
            <a:ext cx="177232" cy="175127"/>
          </a:xfrm>
          <a:custGeom>
            <a:avLst/>
            <a:gdLst/>
            <a:ahLst/>
            <a:cxnLst/>
            <a:rect l="l" t="t" r="r" b="b"/>
            <a:pathLst>
              <a:path w="1007" h="995" extrusionOk="0">
                <a:moveTo>
                  <a:pt x="503" y="0"/>
                </a:moveTo>
                <a:lnTo>
                  <a:pt x="381" y="368"/>
                </a:lnTo>
                <a:lnTo>
                  <a:pt x="0" y="491"/>
                </a:lnTo>
                <a:lnTo>
                  <a:pt x="381" y="614"/>
                </a:lnTo>
                <a:lnTo>
                  <a:pt x="503" y="994"/>
                </a:lnTo>
                <a:lnTo>
                  <a:pt x="626" y="614"/>
                </a:lnTo>
                <a:lnTo>
                  <a:pt x="1006" y="491"/>
                </a:lnTo>
                <a:lnTo>
                  <a:pt x="626" y="368"/>
                </a:lnTo>
                <a:lnTo>
                  <a:pt x="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5319751" y="539488"/>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E6FA656E-493E-78F3-8B9A-8162D5F9F2A8}"/>
              </a:ext>
            </a:extLst>
          </p:cNvPr>
          <p:cNvGrpSpPr/>
          <p:nvPr/>
        </p:nvGrpSpPr>
        <p:grpSpPr>
          <a:xfrm>
            <a:off x="503136" y="-280280"/>
            <a:ext cx="3907135" cy="5597651"/>
            <a:chOff x="503136" y="-280280"/>
            <a:chExt cx="3907135" cy="5597651"/>
          </a:xfrm>
        </p:grpSpPr>
        <p:pic>
          <p:nvPicPr>
            <p:cNvPr id="3" name="Picture 2" descr="Shape, rectangle&#10;&#10;Description automatically generated">
              <a:extLst>
                <a:ext uri="{FF2B5EF4-FFF2-40B4-BE49-F238E27FC236}">
                  <a16:creationId xmlns:a16="http://schemas.microsoft.com/office/drawing/2014/main" id="{DCA07201-E8EC-87A9-D202-B86D433FF37A}"/>
                </a:ext>
              </a:extLst>
            </p:cNvPr>
            <p:cNvPicPr>
              <a:picLocks noChangeAspect="1"/>
            </p:cNvPicPr>
            <p:nvPr/>
          </p:nvPicPr>
          <p:blipFill>
            <a:blip r:embed="rId3"/>
            <a:stretch>
              <a:fillRect/>
            </a:stretch>
          </p:blipFill>
          <p:spPr>
            <a:xfrm>
              <a:off x="1086727" y="2269556"/>
              <a:ext cx="890464" cy="890464"/>
            </a:xfrm>
            <a:prstGeom prst="rect">
              <a:avLst/>
            </a:prstGeom>
          </p:spPr>
        </p:pic>
        <p:pic>
          <p:nvPicPr>
            <p:cNvPr id="5" name="Picture 4" descr="Icon&#10;&#10;Description automatically generated">
              <a:extLst>
                <a:ext uri="{FF2B5EF4-FFF2-40B4-BE49-F238E27FC236}">
                  <a16:creationId xmlns:a16="http://schemas.microsoft.com/office/drawing/2014/main" id="{4DC32420-24FA-FB97-596C-3D5889D113F9}"/>
                </a:ext>
              </a:extLst>
            </p:cNvPr>
            <p:cNvPicPr>
              <a:picLocks noChangeAspect="1"/>
            </p:cNvPicPr>
            <p:nvPr/>
          </p:nvPicPr>
          <p:blipFill rotWithShape="1">
            <a:blip r:embed="rId4"/>
            <a:srcRect t="60662"/>
            <a:stretch/>
          </p:blipFill>
          <p:spPr>
            <a:xfrm rot="5400000">
              <a:off x="414991" y="3760642"/>
              <a:ext cx="2234467" cy="878991"/>
            </a:xfrm>
            <a:prstGeom prst="rect">
              <a:avLst/>
            </a:prstGeom>
          </p:spPr>
        </p:pic>
        <p:pic>
          <p:nvPicPr>
            <p:cNvPr id="6" name="Picture 5">
              <a:extLst>
                <a:ext uri="{FF2B5EF4-FFF2-40B4-BE49-F238E27FC236}">
                  <a16:creationId xmlns:a16="http://schemas.microsoft.com/office/drawing/2014/main" id="{5A08CD58-E47E-CCD8-24ED-AC19BB5B297A}"/>
                </a:ext>
              </a:extLst>
            </p:cNvPr>
            <p:cNvPicPr>
              <a:picLocks noChangeAspect="1"/>
            </p:cNvPicPr>
            <p:nvPr/>
          </p:nvPicPr>
          <p:blipFill rotWithShape="1">
            <a:blip r:embed="rId5"/>
            <a:srcRect t="51968"/>
            <a:stretch/>
          </p:blipFill>
          <p:spPr>
            <a:xfrm>
              <a:off x="2068494" y="228104"/>
              <a:ext cx="2341777" cy="1124803"/>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6140934A-5A10-A3ED-CB53-5CB08990C935}"/>
                </a:ext>
              </a:extLst>
            </p:cNvPr>
            <p:cNvPicPr>
              <a:picLocks noChangeAspect="1"/>
            </p:cNvPicPr>
            <p:nvPr/>
          </p:nvPicPr>
          <p:blipFill rotWithShape="1">
            <a:blip r:embed="rId6"/>
            <a:srcRect r="24536"/>
            <a:stretch/>
          </p:blipFill>
          <p:spPr>
            <a:xfrm rot="5400000">
              <a:off x="674339" y="961370"/>
              <a:ext cx="1053089" cy="1395496"/>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BE4DAA98-06B2-5DC7-9C8D-BC1B9865EA6A}"/>
                </a:ext>
              </a:extLst>
            </p:cNvPr>
            <p:cNvPicPr>
              <a:picLocks noChangeAspect="1"/>
            </p:cNvPicPr>
            <p:nvPr/>
          </p:nvPicPr>
          <p:blipFill>
            <a:blip r:embed="rId6"/>
            <a:stretch>
              <a:fillRect/>
            </a:stretch>
          </p:blipFill>
          <p:spPr>
            <a:xfrm rot="5400000">
              <a:off x="975302" y="-280280"/>
              <a:ext cx="1395496" cy="139549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1460283" y="519646"/>
            <a:ext cx="56568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dirty="0">
                <a:solidFill>
                  <a:schemeClr val="tx1"/>
                </a:solidFill>
                <a:latin typeface="STHupo"/>
                <a:ea typeface="STHupo"/>
              </a:rPr>
              <a:t>What do you see?</a:t>
            </a:r>
            <a:endParaRPr sz="4000" dirty="0">
              <a:solidFill>
                <a:schemeClr val="tx1"/>
              </a:solidFill>
              <a:latin typeface="STHupo"/>
              <a:ea typeface="STHupo"/>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29"/>
          <p:cNvSpPr/>
          <p:nvPr/>
        </p:nvSpPr>
        <p:spPr>
          <a:xfrm>
            <a:off x="1028700" y="1786788"/>
            <a:ext cx="1028700" cy="19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9"/>
          <p:cNvGrpSpPr/>
          <p:nvPr/>
        </p:nvGrpSpPr>
        <p:grpSpPr>
          <a:xfrm>
            <a:off x="1136842" y="2362860"/>
            <a:ext cx="794882" cy="828632"/>
            <a:chOff x="2747509" y="475829"/>
            <a:chExt cx="677129" cy="705879"/>
          </a:xfrm>
        </p:grpSpPr>
        <p:sp>
          <p:nvSpPr>
            <p:cNvPr id="661" name="Google Shape;661;p29"/>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9"/>
          <p:cNvGrpSpPr/>
          <p:nvPr/>
        </p:nvGrpSpPr>
        <p:grpSpPr>
          <a:xfrm rot="5400000">
            <a:off x="850962" y="4102488"/>
            <a:ext cx="1452074" cy="652894"/>
            <a:chOff x="2322940" y="3715040"/>
            <a:chExt cx="965218" cy="357300"/>
          </a:xfrm>
        </p:grpSpPr>
        <p:sp>
          <p:nvSpPr>
            <p:cNvPr id="706" name="Google Shape;706;p29"/>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9"/>
          <p:cNvSpPr/>
          <p:nvPr/>
        </p:nvSpPr>
        <p:spPr>
          <a:xfrm rot="5400000">
            <a:off x="1300262"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rot="5400000">
            <a:off x="413507"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2279138" y="3953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pic>
        <p:nvPicPr>
          <p:cNvPr id="4" name="Picture 6">
            <a:extLst>
              <a:ext uri="{FF2B5EF4-FFF2-40B4-BE49-F238E27FC236}">
                <a16:creationId xmlns:a16="http://schemas.microsoft.com/office/drawing/2014/main" id="{93C0F540-CA50-BBB5-AF49-91697E9BDDC3}"/>
              </a:ext>
            </a:extLst>
          </p:cNvPr>
          <p:cNvPicPr>
            <a:picLocks noChangeAspect="1"/>
          </p:cNvPicPr>
          <p:nvPr/>
        </p:nvPicPr>
        <p:blipFill>
          <a:blip r:embed="rId6"/>
          <a:stretch>
            <a:fillRect/>
          </a:stretch>
        </p:blipFill>
        <p:spPr>
          <a:xfrm>
            <a:off x="3200400" y="1769956"/>
            <a:ext cx="4584700" cy="27042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1460283" y="519646"/>
            <a:ext cx="56568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dirty="0">
                <a:solidFill>
                  <a:schemeClr val="tx1"/>
                </a:solidFill>
                <a:latin typeface="STHupo"/>
                <a:ea typeface="STHupo"/>
              </a:rPr>
              <a:t>What do you see?</a:t>
            </a:r>
            <a:endParaRPr sz="4000" dirty="0">
              <a:solidFill>
                <a:schemeClr val="tx1"/>
              </a:solidFill>
              <a:latin typeface="STHupo"/>
              <a:ea typeface="STHupo"/>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29"/>
          <p:cNvSpPr/>
          <p:nvPr/>
        </p:nvSpPr>
        <p:spPr>
          <a:xfrm>
            <a:off x="1028700" y="1786788"/>
            <a:ext cx="1028700" cy="19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9"/>
          <p:cNvGrpSpPr/>
          <p:nvPr/>
        </p:nvGrpSpPr>
        <p:grpSpPr>
          <a:xfrm>
            <a:off x="1136842" y="2362860"/>
            <a:ext cx="794882" cy="828632"/>
            <a:chOff x="2747509" y="475829"/>
            <a:chExt cx="677129" cy="705879"/>
          </a:xfrm>
        </p:grpSpPr>
        <p:sp>
          <p:nvSpPr>
            <p:cNvPr id="661" name="Google Shape;661;p29"/>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9"/>
          <p:cNvGrpSpPr/>
          <p:nvPr/>
        </p:nvGrpSpPr>
        <p:grpSpPr>
          <a:xfrm rot="5400000">
            <a:off x="850962" y="4102488"/>
            <a:ext cx="1452074" cy="652894"/>
            <a:chOff x="2322940" y="3715040"/>
            <a:chExt cx="965218" cy="357300"/>
          </a:xfrm>
        </p:grpSpPr>
        <p:sp>
          <p:nvSpPr>
            <p:cNvPr id="706" name="Google Shape;706;p29"/>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9"/>
          <p:cNvSpPr/>
          <p:nvPr/>
        </p:nvSpPr>
        <p:spPr>
          <a:xfrm rot="5400000">
            <a:off x="1300262"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rot="5400000">
            <a:off x="413507"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2279138" y="3953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pic>
        <p:nvPicPr>
          <p:cNvPr id="2" name="Picture 6">
            <a:extLst>
              <a:ext uri="{FF2B5EF4-FFF2-40B4-BE49-F238E27FC236}">
                <a16:creationId xmlns:a16="http://schemas.microsoft.com/office/drawing/2014/main" id="{A13BCAFE-D5B1-EDF9-0030-B2D636E1CEE6}"/>
              </a:ext>
            </a:extLst>
          </p:cNvPr>
          <p:cNvPicPr>
            <a:picLocks noChangeAspect="1"/>
          </p:cNvPicPr>
          <p:nvPr/>
        </p:nvPicPr>
        <p:blipFill>
          <a:blip r:embed="rId6"/>
          <a:stretch>
            <a:fillRect/>
          </a:stretch>
        </p:blipFill>
        <p:spPr>
          <a:xfrm>
            <a:off x="3200400" y="1539825"/>
            <a:ext cx="4193116" cy="3153933"/>
          </a:xfrm>
          <a:prstGeom prst="rect">
            <a:avLst/>
          </a:prstGeom>
        </p:spPr>
      </p:pic>
    </p:spTree>
    <p:extLst>
      <p:ext uri="{BB962C8B-B14F-4D97-AF65-F5344CB8AC3E}">
        <p14:creationId xmlns:p14="http://schemas.microsoft.com/office/powerpoint/2010/main" val="4172975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608"/>
        <p:cNvGrpSpPr/>
        <p:nvPr/>
      </p:nvGrpSpPr>
      <p:grpSpPr>
        <a:xfrm>
          <a:off x="0" y="0"/>
          <a:ext cx="0" cy="0"/>
          <a:chOff x="0" y="0"/>
          <a:chExt cx="0" cy="0"/>
        </a:xfrm>
      </p:grpSpPr>
      <p:sp>
        <p:nvSpPr>
          <p:cNvPr id="610" name="Google Shape;610;p29"/>
          <p:cNvSpPr txBox="1">
            <a:spLocks noGrp="1"/>
          </p:cNvSpPr>
          <p:nvPr>
            <p:ph type="title"/>
          </p:nvPr>
        </p:nvSpPr>
        <p:spPr>
          <a:xfrm>
            <a:off x="1460283" y="519646"/>
            <a:ext cx="5656800" cy="572700"/>
          </a:xfrm>
          <a:prstGeom prst="rect">
            <a:avLst/>
          </a:prstGeom>
          <a:noFill/>
          <a:ln>
            <a:noFill/>
          </a:ln>
        </p:spPr>
        <p:txBody>
          <a:bodyPr spcFirstLastPara="1" wrap="square" lIns="91425" tIns="91425" rIns="91425" bIns="91425" anchor="ctr" anchorCtr="0">
            <a:noAutofit/>
          </a:bodyPr>
          <a:lstStyle/>
          <a:p>
            <a:pPr>
              <a:lnSpc>
                <a:spcPct val="90000"/>
              </a:lnSpc>
              <a:buClr>
                <a:srgbClr val="191919"/>
              </a:buClr>
              <a:buSzPts val="5200"/>
            </a:pPr>
            <a:r>
              <a:rPr lang="en-US" sz="4000" dirty="0">
                <a:solidFill>
                  <a:schemeClr val="tx1"/>
                </a:solidFill>
                <a:latin typeface="STHupo"/>
                <a:ea typeface="STHupo"/>
              </a:rPr>
              <a:t>What do you see?</a:t>
            </a:r>
            <a:endParaRPr sz="4000" dirty="0">
              <a:solidFill>
                <a:schemeClr val="tx1"/>
              </a:solidFill>
              <a:latin typeface="STHupo"/>
              <a:ea typeface="STHupo"/>
            </a:endParaRPr>
          </a:p>
        </p:txBody>
      </p:sp>
      <p:sp>
        <p:nvSpPr>
          <p:cNvPr id="612" name="Google Shape;612;p29"/>
          <p:cNvSpPr/>
          <p:nvPr/>
        </p:nvSpPr>
        <p:spPr>
          <a:xfrm>
            <a:off x="13" y="4116675"/>
            <a:ext cx="1028700" cy="103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12" y="0"/>
            <a:ext cx="1028700" cy="103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0" y="1038300"/>
            <a:ext cx="1028700" cy="19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29"/>
          <p:cNvGrpSpPr/>
          <p:nvPr/>
        </p:nvGrpSpPr>
        <p:grpSpPr>
          <a:xfrm>
            <a:off x="-94" y="2954292"/>
            <a:ext cx="1028671" cy="1162387"/>
            <a:chOff x="2615559" y="2227754"/>
            <a:chExt cx="823069" cy="930058"/>
          </a:xfrm>
        </p:grpSpPr>
        <p:sp>
          <p:nvSpPr>
            <p:cNvPr id="616" name="Google Shape;616;p29"/>
            <p:cNvSpPr/>
            <p:nvPr/>
          </p:nvSpPr>
          <p:spPr>
            <a:xfrm>
              <a:off x="2615559" y="2227754"/>
              <a:ext cx="823069" cy="930058"/>
            </a:xfrm>
            <a:custGeom>
              <a:avLst/>
              <a:gdLst/>
              <a:ahLst/>
              <a:cxnLst/>
              <a:rect l="l" t="t" r="r" b="b"/>
              <a:pathLst>
                <a:path w="26710" h="30182" extrusionOk="0">
                  <a:moveTo>
                    <a:pt x="1" y="1"/>
                  </a:moveTo>
                  <a:lnTo>
                    <a:pt x="1" y="30182"/>
                  </a:lnTo>
                  <a:lnTo>
                    <a:pt x="26710" y="30182"/>
                  </a:lnTo>
                  <a:lnTo>
                    <a:pt x="26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2678329" y="2295824"/>
              <a:ext cx="697159" cy="797338"/>
            </a:xfrm>
            <a:custGeom>
              <a:avLst/>
              <a:gdLst/>
              <a:ahLst/>
              <a:cxnLst/>
              <a:rect l="l" t="t" r="r" b="b"/>
              <a:pathLst>
                <a:path w="22624" h="25875" extrusionOk="0">
                  <a:moveTo>
                    <a:pt x="0" y="0"/>
                  </a:moveTo>
                  <a:lnTo>
                    <a:pt x="0" y="25875"/>
                  </a:lnTo>
                  <a:lnTo>
                    <a:pt x="22624" y="25875"/>
                  </a:lnTo>
                  <a:lnTo>
                    <a:pt x="22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2729359" y="2354034"/>
              <a:ext cx="595469" cy="681289"/>
            </a:xfrm>
            <a:custGeom>
              <a:avLst/>
              <a:gdLst/>
              <a:ahLst/>
              <a:cxnLst/>
              <a:rect l="l" t="t" r="r" b="b"/>
              <a:pathLst>
                <a:path w="19324" h="22109" extrusionOk="0">
                  <a:moveTo>
                    <a:pt x="1" y="1"/>
                  </a:moveTo>
                  <a:lnTo>
                    <a:pt x="1" y="22109"/>
                  </a:lnTo>
                  <a:lnTo>
                    <a:pt x="19324" y="22109"/>
                  </a:lnTo>
                  <a:lnTo>
                    <a:pt x="193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2784548" y="2417544"/>
              <a:ext cx="484720" cy="554269"/>
            </a:xfrm>
            <a:custGeom>
              <a:avLst/>
              <a:gdLst/>
              <a:ahLst/>
              <a:cxnLst/>
              <a:rect l="l" t="t" r="r" b="b"/>
              <a:pathLst>
                <a:path w="15730" h="17987" extrusionOk="0">
                  <a:moveTo>
                    <a:pt x="1" y="1"/>
                  </a:moveTo>
                  <a:lnTo>
                    <a:pt x="1" y="17987"/>
                  </a:lnTo>
                  <a:lnTo>
                    <a:pt x="15729" y="17987"/>
                  </a:lnTo>
                  <a:lnTo>
                    <a:pt x="15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2835979" y="2476154"/>
              <a:ext cx="382260" cy="437049"/>
            </a:xfrm>
            <a:custGeom>
              <a:avLst/>
              <a:gdLst/>
              <a:ahLst/>
              <a:cxnLst/>
              <a:rect l="l" t="t" r="r" b="b"/>
              <a:pathLst>
                <a:path w="12405" h="14183" extrusionOk="0">
                  <a:moveTo>
                    <a:pt x="0" y="0"/>
                  </a:moveTo>
                  <a:lnTo>
                    <a:pt x="0" y="14183"/>
                  </a:lnTo>
                  <a:lnTo>
                    <a:pt x="12404" y="14183"/>
                  </a:lnTo>
                  <a:lnTo>
                    <a:pt x="1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2882478" y="2529063"/>
              <a:ext cx="289260" cy="330861"/>
            </a:xfrm>
            <a:custGeom>
              <a:avLst/>
              <a:gdLst/>
              <a:ahLst/>
              <a:cxnLst/>
              <a:rect l="l" t="t" r="r" b="b"/>
              <a:pathLst>
                <a:path w="9387" h="10737" extrusionOk="0">
                  <a:moveTo>
                    <a:pt x="0" y="1"/>
                  </a:moveTo>
                  <a:lnTo>
                    <a:pt x="0" y="10736"/>
                  </a:lnTo>
                  <a:lnTo>
                    <a:pt x="9386" y="10736"/>
                  </a:lnTo>
                  <a:lnTo>
                    <a:pt x="9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2928608" y="2582003"/>
              <a:ext cx="197000" cy="224980"/>
            </a:xfrm>
            <a:custGeom>
              <a:avLst/>
              <a:gdLst/>
              <a:ahLst/>
              <a:cxnLst/>
              <a:rect l="l" t="t" r="r" b="b"/>
              <a:pathLst>
                <a:path w="6393" h="7301" extrusionOk="0">
                  <a:moveTo>
                    <a:pt x="0" y="1"/>
                  </a:moveTo>
                  <a:lnTo>
                    <a:pt x="0" y="7300"/>
                  </a:lnTo>
                  <a:lnTo>
                    <a:pt x="6392" y="7300"/>
                  </a:lnTo>
                  <a:lnTo>
                    <a:pt x="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2975478" y="2635313"/>
              <a:ext cx="103230" cy="118360"/>
            </a:xfrm>
            <a:custGeom>
              <a:avLst/>
              <a:gdLst/>
              <a:ahLst/>
              <a:cxnLst/>
              <a:rect l="l" t="t" r="r" b="b"/>
              <a:pathLst>
                <a:path w="3350" h="3841" extrusionOk="0">
                  <a:moveTo>
                    <a:pt x="1" y="0"/>
                  </a:moveTo>
                  <a:lnTo>
                    <a:pt x="1" y="3841"/>
                  </a:lnTo>
                  <a:lnTo>
                    <a:pt x="3350" y="3841"/>
                  </a:lnTo>
                  <a:lnTo>
                    <a:pt x="3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29"/>
          <p:cNvSpPr/>
          <p:nvPr/>
        </p:nvSpPr>
        <p:spPr>
          <a:xfrm>
            <a:off x="1028700" y="1786788"/>
            <a:ext cx="1028700" cy="19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9"/>
          <p:cNvGrpSpPr/>
          <p:nvPr/>
        </p:nvGrpSpPr>
        <p:grpSpPr>
          <a:xfrm>
            <a:off x="1136842" y="2362860"/>
            <a:ext cx="794882" cy="828632"/>
            <a:chOff x="2747509" y="475829"/>
            <a:chExt cx="677129" cy="705879"/>
          </a:xfrm>
        </p:grpSpPr>
        <p:sp>
          <p:nvSpPr>
            <p:cNvPr id="661" name="Google Shape;661;p29"/>
            <p:cNvSpPr/>
            <p:nvPr/>
          </p:nvSpPr>
          <p:spPr>
            <a:xfrm>
              <a:off x="3039758" y="594559"/>
              <a:ext cx="98331" cy="173550"/>
            </a:xfrm>
            <a:custGeom>
              <a:avLst/>
              <a:gdLst/>
              <a:ahLst/>
              <a:cxnLst/>
              <a:rect l="l" t="t" r="r" b="b"/>
              <a:pathLst>
                <a:path w="3191" h="5632" extrusionOk="0">
                  <a:moveTo>
                    <a:pt x="1472" y="0"/>
                  </a:moveTo>
                  <a:cubicBezTo>
                    <a:pt x="0" y="0"/>
                    <a:pt x="1472" y="5631"/>
                    <a:pt x="1472" y="5631"/>
                  </a:cubicBezTo>
                  <a:cubicBezTo>
                    <a:pt x="1472" y="5631"/>
                    <a:pt x="3190" y="0"/>
                    <a:pt x="1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3068478" y="534069"/>
              <a:ext cx="34451" cy="34420"/>
            </a:xfrm>
            <a:custGeom>
              <a:avLst/>
              <a:gdLst/>
              <a:ahLst/>
              <a:cxnLst/>
              <a:rect l="l" t="t" r="r" b="b"/>
              <a:pathLst>
                <a:path w="1118" h="1117" extrusionOk="0">
                  <a:moveTo>
                    <a:pt x="565" y="0"/>
                  </a:moveTo>
                  <a:cubicBezTo>
                    <a:pt x="258" y="0"/>
                    <a:pt x="1" y="258"/>
                    <a:pt x="1" y="565"/>
                  </a:cubicBezTo>
                  <a:cubicBezTo>
                    <a:pt x="1" y="871"/>
                    <a:pt x="258" y="1117"/>
                    <a:pt x="565" y="1117"/>
                  </a:cubicBezTo>
                  <a:cubicBezTo>
                    <a:pt x="872" y="1117"/>
                    <a:pt x="1117" y="871"/>
                    <a:pt x="1117" y="565"/>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3068478" y="475829"/>
              <a:ext cx="34451" cy="34451"/>
            </a:xfrm>
            <a:custGeom>
              <a:avLst/>
              <a:gdLst/>
              <a:ahLst/>
              <a:cxnLst/>
              <a:rect l="l" t="t" r="r" b="b"/>
              <a:pathLst>
                <a:path w="1118" h="1118" extrusionOk="0">
                  <a:moveTo>
                    <a:pt x="565" y="1"/>
                  </a:moveTo>
                  <a:cubicBezTo>
                    <a:pt x="258" y="1"/>
                    <a:pt x="1" y="258"/>
                    <a:pt x="1" y="565"/>
                  </a:cubicBezTo>
                  <a:cubicBezTo>
                    <a:pt x="1" y="872"/>
                    <a:pt x="258" y="1117"/>
                    <a:pt x="565" y="1117"/>
                  </a:cubicBezTo>
                  <a:cubicBezTo>
                    <a:pt x="872" y="1117"/>
                    <a:pt x="1117" y="872"/>
                    <a:pt x="1117" y="565"/>
                  </a:cubicBezTo>
                  <a:cubicBezTo>
                    <a:pt x="1117" y="258"/>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3039758" y="889428"/>
              <a:ext cx="98331" cy="173581"/>
            </a:xfrm>
            <a:custGeom>
              <a:avLst/>
              <a:gdLst/>
              <a:ahLst/>
              <a:cxnLst/>
              <a:rect l="l" t="t" r="r" b="b"/>
              <a:pathLst>
                <a:path w="3191" h="5633" extrusionOk="0">
                  <a:moveTo>
                    <a:pt x="1472" y="1"/>
                  </a:moveTo>
                  <a:cubicBezTo>
                    <a:pt x="1472" y="1"/>
                    <a:pt x="0" y="5632"/>
                    <a:pt x="1472" y="5632"/>
                  </a:cubicBezTo>
                  <a:cubicBezTo>
                    <a:pt x="3190" y="5632"/>
                    <a:pt x="1472" y="1"/>
                    <a:pt x="14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3068478" y="1089047"/>
              <a:ext cx="34451" cy="34451"/>
            </a:xfrm>
            <a:custGeom>
              <a:avLst/>
              <a:gdLst/>
              <a:ahLst/>
              <a:cxnLst/>
              <a:rect l="l" t="t" r="r" b="b"/>
              <a:pathLst>
                <a:path w="1118" h="1118" extrusionOk="0">
                  <a:moveTo>
                    <a:pt x="565" y="1"/>
                  </a:moveTo>
                  <a:cubicBezTo>
                    <a:pt x="258" y="1"/>
                    <a:pt x="1" y="246"/>
                    <a:pt x="1" y="553"/>
                  </a:cubicBezTo>
                  <a:cubicBezTo>
                    <a:pt x="1" y="859"/>
                    <a:pt x="258" y="1117"/>
                    <a:pt x="565" y="1117"/>
                  </a:cubicBezTo>
                  <a:cubicBezTo>
                    <a:pt x="872" y="1117"/>
                    <a:pt x="1117" y="859"/>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3068478" y="1147257"/>
              <a:ext cx="34451" cy="34451"/>
            </a:xfrm>
            <a:custGeom>
              <a:avLst/>
              <a:gdLst/>
              <a:ahLst/>
              <a:cxnLst/>
              <a:rect l="l" t="t" r="r" b="b"/>
              <a:pathLst>
                <a:path w="1118" h="1118" extrusionOk="0">
                  <a:moveTo>
                    <a:pt x="565" y="1"/>
                  </a:moveTo>
                  <a:cubicBezTo>
                    <a:pt x="258" y="1"/>
                    <a:pt x="1" y="246"/>
                    <a:pt x="1" y="553"/>
                  </a:cubicBezTo>
                  <a:cubicBezTo>
                    <a:pt x="1" y="860"/>
                    <a:pt x="258" y="1117"/>
                    <a:pt x="565" y="1117"/>
                  </a:cubicBezTo>
                  <a:cubicBezTo>
                    <a:pt x="872" y="1117"/>
                    <a:pt x="1117" y="860"/>
                    <a:pt x="1117" y="553"/>
                  </a:cubicBezTo>
                  <a:cubicBezTo>
                    <a:pt x="1117" y="246"/>
                    <a:pt x="872" y="1"/>
                    <a:pt x="56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3132758" y="815410"/>
              <a:ext cx="173550" cy="43572"/>
            </a:xfrm>
            <a:custGeom>
              <a:avLst/>
              <a:gdLst/>
              <a:ahLst/>
              <a:cxnLst/>
              <a:rect l="l" t="t" r="r" b="b"/>
              <a:pathLst>
                <a:path w="5632" h="1414" extrusionOk="0">
                  <a:moveTo>
                    <a:pt x="4172" y="1"/>
                  </a:moveTo>
                  <a:cubicBezTo>
                    <a:pt x="2503" y="1"/>
                    <a:pt x="0" y="759"/>
                    <a:pt x="0" y="759"/>
                  </a:cubicBezTo>
                  <a:cubicBezTo>
                    <a:pt x="0" y="759"/>
                    <a:pt x="2503" y="1413"/>
                    <a:pt x="4172" y="1413"/>
                  </a:cubicBezTo>
                  <a:cubicBezTo>
                    <a:pt x="5006" y="1413"/>
                    <a:pt x="5632" y="1249"/>
                    <a:pt x="5632" y="759"/>
                  </a:cubicBezTo>
                  <a:cubicBezTo>
                    <a:pt x="5632" y="190"/>
                    <a:pt x="5006" y="1"/>
                    <a:pt x="417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3331977" y="821019"/>
              <a:ext cx="34451" cy="34420"/>
            </a:xfrm>
            <a:custGeom>
              <a:avLst/>
              <a:gdLst/>
              <a:ahLst/>
              <a:cxnLst/>
              <a:rect l="l" t="t" r="r" b="b"/>
              <a:pathLst>
                <a:path w="1118" h="1117" extrusionOk="0">
                  <a:moveTo>
                    <a:pt x="565" y="0"/>
                  </a:moveTo>
                  <a:cubicBezTo>
                    <a:pt x="259" y="0"/>
                    <a:pt x="1" y="258"/>
                    <a:pt x="1" y="564"/>
                  </a:cubicBezTo>
                  <a:cubicBezTo>
                    <a:pt x="1" y="871"/>
                    <a:pt x="259" y="1117"/>
                    <a:pt x="565" y="1117"/>
                  </a:cubicBezTo>
                  <a:cubicBezTo>
                    <a:pt x="872" y="1117"/>
                    <a:pt x="1117" y="871"/>
                    <a:pt x="1117" y="564"/>
                  </a:cubicBezTo>
                  <a:cubicBezTo>
                    <a:pt x="1117" y="258"/>
                    <a:pt x="872" y="0"/>
                    <a:pt x="56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390587"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865838" y="815410"/>
              <a:ext cx="173550" cy="43572"/>
            </a:xfrm>
            <a:custGeom>
              <a:avLst/>
              <a:gdLst/>
              <a:ahLst/>
              <a:cxnLst/>
              <a:rect l="l" t="t" r="r" b="b"/>
              <a:pathLst>
                <a:path w="5632" h="1414" extrusionOk="0">
                  <a:moveTo>
                    <a:pt x="1461" y="1"/>
                  </a:moveTo>
                  <a:cubicBezTo>
                    <a:pt x="626" y="1"/>
                    <a:pt x="1" y="190"/>
                    <a:pt x="1" y="759"/>
                  </a:cubicBezTo>
                  <a:cubicBezTo>
                    <a:pt x="1" y="1249"/>
                    <a:pt x="626" y="1413"/>
                    <a:pt x="1461" y="1413"/>
                  </a:cubicBezTo>
                  <a:cubicBezTo>
                    <a:pt x="3129" y="1413"/>
                    <a:pt x="5632" y="759"/>
                    <a:pt x="5632" y="759"/>
                  </a:cubicBezTo>
                  <a:cubicBezTo>
                    <a:pt x="5632" y="759"/>
                    <a:pt x="3129" y="1"/>
                    <a:pt x="14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805718" y="821019"/>
              <a:ext cx="34081" cy="34420"/>
            </a:xfrm>
            <a:custGeom>
              <a:avLst/>
              <a:gdLst/>
              <a:ahLst/>
              <a:cxnLst/>
              <a:rect l="l" t="t" r="r" b="b"/>
              <a:pathLst>
                <a:path w="1106" h="1117" extrusionOk="0">
                  <a:moveTo>
                    <a:pt x="553" y="0"/>
                  </a:moveTo>
                  <a:cubicBezTo>
                    <a:pt x="246" y="0"/>
                    <a:pt x="1" y="258"/>
                    <a:pt x="1" y="564"/>
                  </a:cubicBezTo>
                  <a:cubicBezTo>
                    <a:pt x="1" y="871"/>
                    <a:pt x="246" y="1117"/>
                    <a:pt x="553" y="1117"/>
                  </a:cubicBezTo>
                  <a:cubicBezTo>
                    <a:pt x="860" y="1117"/>
                    <a:pt x="1105" y="871"/>
                    <a:pt x="1105" y="564"/>
                  </a:cubicBezTo>
                  <a:cubicBezTo>
                    <a:pt x="1105" y="258"/>
                    <a:pt x="860"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747509" y="821019"/>
              <a:ext cx="34051" cy="34420"/>
            </a:xfrm>
            <a:custGeom>
              <a:avLst/>
              <a:gdLst/>
              <a:ahLst/>
              <a:cxnLst/>
              <a:rect l="l" t="t" r="r" b="b"/>
              <a:pathLst>
                <a:path w="1105" h="1117" extrusionOk="0">
                  <a:moveTo>
                    <a:pt x="553" y="0"/>
                  </a:moveTo>
                  <a:cubicBezTo>
                    <a:pt x="246" y="0"/>
                    <a:pt x="1" y="258"/>
                    <a:pt x="1" y="564"/>
                  </a:cubicBezTo>
                  <a:cubicBezTo>
                    <a:pt x="1" y="871"/>
                    <a:pt x="246" y="1117"/>
                    <a:pt x="553" y="1117"/>
                  </a:cubicBezTo>
                  <a:cubicBezTo>
                    <a:pt x="859" y="1117"/>
                    <a:pt x="1105" y="871"/>
                    <a:pt x="1105" y="564"/>
                  </a:cubicBezTo>
                  <a:cubicBezTo>
                    <a:pt x="1105" y="258"/>
                    <a:pt x="859" y="0"/>
                    <a:pt x="5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3039358" y="784349"/>
              <a:ext cx="91921" cy="87361"/>
            </a:xfrm>
            <a:custGeom>
              <a:avLst/>
              <a:gdLst/>
              <a:ahLst/>
              <a:cxnLst/>
              <a:rect l="l" t="t" r="r" b="b"/>
              <a:pathLst>
                <a:path w="2983" h="2835" extrusionOk="0">
                  <a:moveTo>
                    <a:pt x="1485" y="0"/>
                  </a:moveTo>
                  <a:lnTo>
                    <a:pt x="1032" y="932"/>
                  </a:lnTo>
                  <a:lnTo>
                    <a:pt x="1" y="1080"/>
                  </a:lnTo>
                  <a:lnTo>
                    <a:pt x="749" y="1804"/>
                  </a:lnTo>
                  <a:lnTo>
                    <a:pt x="565" y="2834"/>
                  </a:lnTo>
                  <a:lnTo>
                    <a:pt x="1485" y="2356"/>
                  </a:lnTo>
                  <a:lnTo>
                    <a:pt x="2418" y="2834"/>
                  </a:lnTo>
                  <a:lnTo>
                    <a:pt x="2234" y="1804"/>
                  </a:lnTo>
                  <a:lnTo>
                    <a:pt x="2982" y="1080"/>
                  </a:lnTo>
                  <a:lnTo>
                    <a:pt x="1952" y="932"/>
                  </a:lnTo>
                  <a:lnTo>
                    <a:pt x="148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2978868" y="708359"/>
              <a:ext cx="73401" cy="73371"/>
            </a:xfrm>
            <a:custGeom>
              <a:avLst/>
              <a:gdLst/>
              <a:ahLst/>
              <a:cxnLst/>
              <a:rect l="l" t="t" r="r" b="b"/>
              <a:pathLst>
                <a:path w="2382" h="2381" extrusionOk="0">
                  <a:moveTo>
                    <a:pt x="1" y="0"/>
                  </a:moveTo>
                  <a:lnTo>
                    <a:pt x="238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2935419" y="664879"/>
              <a:ext cx="22310" cy="22310"/>
            </a:xfrm>
            <a:custGeom>
              <a:avLst/>
              <a:gdLst/>
              <a:ahLst/>
              <a:cxnLst/>
              <a:rect l="l" t="t" r="r" b="b"/>
              <a:pathLst>
                <a:path w="724" h="724" extrusionOk="0">
                  <a:moveTo>
                    <a:pt x="724" y="724"/>
                  </a:moveTo>
                  <a:lnTo>
                    <a:pt x="0"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2904018" y="633478"/>
              <a:ext cx="11371" cy="11371"/>
            </a:xfrm>
            <a:custGeom>
              <a:avLst/>
              <a:gdLst/>
              <a:ahLst/>
              <a:cxnLst/>
              <a:rect l="l" t="t" r="r" b="b"/>
              <a:pathLst>
                <a:path w="369" h="369" extrusionOk="0">
                  <a:moveTo>
                    <a:pt x="369" y="369"/>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2878318" y="607779"/>
              <a:ext cx="6471" cy="6841"/>
            </a:xfrm>
            <a:custGeom>
              <a:avLst/>
              <a:gdLst/>
              <a:ahLst/>
              <a:cxnLst/>
              <a:rect l="l" t="t" r="r" b="b"/>
              <a:pathLst>
                <a:path w="210" h="222" extrusionOk="0">
                  <a:moveTo>
                    <a:pt x="209" y="221"/>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2978868" y="892448"/>
              <a:ext cx="73401" cy="73771"/>
            </a:xfrm>
            <a:custGeom>
              <a:avLst/>
              <a:gdLst/>
              <a:ahLst/>
              <a:cxnLst/>
              <a:rect l="l" t="t" r="r" b="b"/>
              <a:pathLst>
                <a:path w="2382" h="2394" extrusionOk="0">
                  <a:moveTo>
                    <a:pt x="1" y="2393"/>
                  </a:moveTo>
                  <a:lnTo>
                    <a:pt x="238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2935419" y="987358"/>
              <a:ext cx="22310" cy="21940"/>
            </a:xfrm>
            <a:custGeom>
              <a:avLst/>
              <a:gdLst/>
              <a:ahLst/>
              <a:cxnLst/>
              <a:rect l="l" t="t" r="r" b="b"/>
              <a:pathLst>
                <a:path w="724" h="712" extrusionOk="0">
                  <a:moveTo>
                    <a:pt x="724" y="0"/>
                  </a:moveTo>
                  <a:lnTo>
                    <a:pt x="0"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904018" y="1029698"/>
              <a:ext cx="11371" cy="11371"/>
            </a:xfrm>
            <a:custGeom>
              <a:avLst/>
              <a:gdLst/>
              <a:ahLst/>
              <a:cxnLst/>
              <a:rect l="l" t="t" r="r" b="b"/>
              <a:pathLst>
                <a:path w="369" h="369" extrusionOk="0">
                  <a:moveTo>
                    <a:pt x="369" y="0"/>
                  </a:moveTo>
                  <a:lnTo>
                    <a:pt x="1"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2878318" y="1059927"/>
              <a:ext cx="6471" cy="6471"/>
            </a:xfrm>
            <a:custGeom>
              <a:avLst/>
              <a:gdLst/>
              <a:ahLst/>
              <a:cxnLst/>
              <a:rect l="l" t="t" r="r" b="b"/>
              <a:pathLst>
                <a:path w="210" h="210" extrusionOk="0">
                  <a:moveTo>
                    <a:pt x="209" y="1"/>
                  </a:moveTo>
                  <a:lnTo>
                    <a:pt x="1"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3124808" y="708359"/>
              <a:ext cx="73371" cy="73371"/>
            </a:xfrm>
            <a:custGeom>
              <a:avLst/>
              <a:gdLst/>
              <a:ahLst/>
              <a:cxnLst/>
              <a:rect l="l" t="t" r="r" b="b"/>
              <a:pathLst>
                <a:path w="2381" h="2381" extrusionOk="0">
                  <a:moveTo>
                    <a:pt x="2381" y="0"/>
                  </a:moveTo>
                  <a:lnTo>
                    <a:pt x="1" y="238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219317" y="664879"/>
              <a:ext cx="22341" cy="22310"/>
            </a:xfrm>
            <a:custGeom>
              <a:avLst/>
              <a:gdLst/>
              <a:ahLst/>
              <a:cxnLst/>
              <a:rect l="l" t="t" r="r" b="b"/>
              <a:pathLst>
                <a:path w="725" h="724" extrusionOk="0">
                  <a:moveTo>
                    <a:pt x="1" y="724"/>
                  </a:moveTo>
                  <a:lnTo>
                    <a:pt x="725" y="0"/>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261657" y="633478"/>
              <a:ext cx="11402" cy="11371"/>
            </a:xfrm>
            <a:custGeom>
              <a:avLst/>
              <a:gdLst/>
              <a:ahLst/>
              <a:cxnLst/>
              <a:rect l="l" t="t" r="r" b="b"/>
              <a:pathLst>
                <a:path w="370" h="369" extrusionOk="0">
                  <a:moveTo>
                    <a:pt x="1" y="369"/>
                  </a:moveTo>
                  <a:lnTo>
                    <a:pt x="36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292287" y="607779"/>
              <a:ext cx="6471" cy="6841"/>
            </a:xfrm>
            <a:custGeom>
              <a:avLst/>
              <a:gdLst/>
              <a:ahLst/>
              <a:cxnLst/>
              <a:rect l="l" t="t" r="r" b="b"/>
              <a:pathLst>
                <a:path w="210" h="222" extrusionOk="0">
                  <a:moveTo>
                    <a:pt x="1" y="221"/>
                  </a:moveTo>
                  <a:lnTo>
                    <a:pt x="209"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124808" y="892448"/>
              <a:ext cx="73371" cy="73771"/>
            </a:xfrm>
            <a:custGeom>
              <a:avLst/>
              <a:gdLst/>
              <a:ahLst/>
              <a:cxnLst/>
              <a:rect l="l" t="t" r="r" b="b"/>
              <a:pathLst>
                <a:path w="2381" h="2394" extrusionOk="0">
                  <a:moveTo>
                    <a:pt x="2381" y="2393"/>
                  </a:moveTo>
                  <a:lnTo>
                    <a:pt x="1" y="1"/>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219317" y="987358"/>
              <a:ext cx="22341" cy="21940"/>
            </a:xfrm>
            <a:custGeom>
              <a:avLst/>
              <a:gdLst/>
              <a:ahLst/>
              <a:cxnLst/>
              <a:rect l="l" t="t" r="r" b="b"/>
              <a:pathLst>
                <a:path w="725" h="712" extrusionOk="0">
                  <a:moveTo>
                    <a:pt x="1" y="0"/>
                  </a:moveTo>
                  <a:lnTo>
                    <a:pt x="725" y="712"/>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3261657" y="1029698"/>
              <a:ext cx="11402" cy="11371"/>
            </a:xfrm>
            <a:custGeom>
              <a:avLst/>
              <a:gdLst/>
              <a:ahLst/>
              <a:cxnLst/>
              <a:rect l="l" t="t" r="r" b="b"/>
              <a:pathLst>
                <a:path w="370" h="369" extrusionOk="0">
                  <a:moveTo>
                    <a:pt x="1" y="0"/>
                  </a:moveTo>
                  <a:lnTo>
                    <a:pt x="369" y="368"/>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3292287" y="1059927"/>
              <a:ext cx="6471" cy="6471"/>
            </a:xfrm>
            <a:custGeom>
              <a:avLst/>
              <a:gdLst/>
              <a:ahLst/>
              <a:cxnLst/>
              <a:rect l="l" t="t" r="r" b="b"/>
              <a:pathLst>
                <a:path w="210" h="210" extrusionOk="0">
                  <a:moveTo>
                    <a:pt x="1" y="1"/>
                  </a:moveTo>
                  <a:lnTo>
                    <a:pt x="209" y="209"/>
                  </a:lnTo>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29"/>
          <p:cNvGrpSpPr/>
          <p:nvPr/>
        </p:nvGrpSpPr>
        <p:grpSpPr>
          <a:xfrm rot="5400000">
            <a:off x="850962" y="4102488"/>
            <a:ext cx="1452074" cy="652894"/>
            <a:chOff x="2322940" y="3715040"/>
            <a:chExt cx="965218" cy="357300"/>
          </a:xfrm>
        </p:grpSpPr>
        <p:sp>
          <p:nvSpPr>
            <p:cNvPr id="706" name="Google Shape;706;p29"/>
            <p:cNvSpPr/>
            <p:nvPr/>
          </p:nvSpPr>
          <p:spPr>
            <a:xfrm>
              <a:off x="2322940" y="371504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9"/>
            <p:cNvSpPr/>
            <p:nvPr/>
          </p:nvSpPr>
          <p:spPr>
            <a:xfrm>
              <a:off x="2322940" y="3795591"/>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p:nvPr/>
          </p:nvSpPr>
          <p:spPr>
            <a:xfrm>
              <a:off x="2322940" y="3876480"/>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9"/>
            <p:cNvSpPr/>
            <p:nvPr/>
          </p:nvSpPr>
          <p:spPr>
            <a:xfrm>
              <a:off x="2322940" y="3957400"/>
              <a:ext cx="965218" cy="34051"/>
            </a:xfrm>
            <a:custGeom>
              <a:avLst/>
              <a:gdLst/>
              <a:ahLst/>
              <a:cxnLst/>
              <a:rect l="l" t="t" r="r" b="b"/>
              <a:pathLst>
                <a:path w="31323" h="1105" extrusionOk="0">
                  <a:moveTo>
                    <a:pt x="1" y="0"/>
                  </a:moveTo>
                  <a:lnTo>
                    <a:pt x="1" y="1104"/>
                  </a:lnTo>
                  <a:lnTo>
                    <a:pt x="31323" y="1104"/>
                  </a:lnTo>
                  <a:lnTo>
                    <a:pt x="31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9"/>
            <p:cNvSpPr/>
            <p:nvPr/>
          </p:nvSpPr>
          <p:spPr>
            <a:xfrm>
              <a:off x="2322940" y="4038289"/>
              <a:ext cx="965218" cy="34051"/>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9"/>
          <p:cNvSpPr/>
          <p:nvPr/>
        </p:nvSpPr>
        <p:spPr>
          <a:xfrm rot="5400000">
            <a:off x="1300262"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9"/>
          <p:cNvSpPr/>
          <p:nvPr/>
        </p:nvSpPr>
        <p:spPr>
          <a:xfrm rot="5400000">
            <a:off x="413507" y="4397818"/>
            <a:ext cx="1452056" cy="62220"/>
          </a:xfrm>
          <a:custGeom>
            <a:avLst/>
            <a:gdLst/>
            <a:ahLst/>
            <a:cxnLst/>
            <a:rect l="l" t="t" r="r" b="b"/>
            <a:pathLst>
              <a:path w="31323" h="1105" extrusionOk="0">
                <a:moveTo>
                  <a:pt x="1" y="1"/>
                </a:moveTo>
                <a:lnTo>
                  <a:pt x="1" y="1105"/>
                </a:lnTo>
                <a:lnTo>
                  <a:pt x="31323" y="1105"/>
                </a:lnTo>
                <a:lnTo>
                  <a:pt x="31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9"/>
          <p:cNvSpPr/>
          <p:nvPr/>
        </p:nvSpPr>
        <p:spPr>
          <a:xfrm>
            <a:off x="7403726" y="673313"/>
            <a:ext cx="177225" cy="177225"/>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p:nvPr/>
        </p:nvSpPr>
        <p:spPr>
          <a:xfrm>
            <a:off x="2279138" y="3953888"/>
            <a:ext cx="266254" cy="266254"/>
          </a:xfrm>
          <a:custGeom>
            <a:avLst/>
            <a:gdLst/>
            <a:ahLst/>
            <a:cxnLst/>
            <a:rect l="l" t="t" r="r" b="b"/>
            <a:pathLst>
              <a:path w="4565" h="4565" extrusionOk="0">
                <a:moveTo>
                  <a:pt x="2282" y="1"/>
                </a:moveTo>
                <a:cubicBezTo>
                  <a:pt x="1877" y="1"/>
                  <a:pt x="1988" y="1571"/>
                  <a:pt x="1988" y="1571"/>
                </a:cubicBezTo>
                <a:cubicBezTo>
                  <a:pt x="1988" y="1571"/>
                  <a:pt x="1154" y="620"/>
                  <a:pt x="776" y="620"/>
                </a:cubicBezTo>
                <a:cubicBezTo>
                  <a:pt x="731" y="620"/>
                  <a:pt x="693" y="633"/>
                  <a:pt x="663" y="663"/>
                </a:cubicBezTo>
                <a:cubicBezTo>
                  <a:pt x="381" y="945"/>
                  <a:pt x="1571" y="1988"/>
                  <a:pt x="1571" y="1988"/>
                </a:cubicBezTo>
                <a:cubicBezTo>
                  <a:pt x="1571" y="1988"/>
                  <a:pt x="1375" y="1974"/>
                  <a:pt x="1122" y="1974"/>
                </a:cubicBezTo>
                <a:cubicBezTo>
                  <a:pt x="658" y="1974"/>
                  <a:pt x="0" y="2021"/>
                  <a:pt x="0" y="2283"/>
                </a:cubicBezTo>
                <a:cubicBezTo>
                  <a:pt x="0" y="2544"/>
                  <a:pt x="698" y="2588"/>
                  <a:pt x="1164" y="2588"/>
                </a:cubicBezTo>
                <a:cubicBezTo>
                  <a:pt x="1396" y="2588"/>
                  <a:pt x="1571" y="2577"/>
                  <a:pt x="1571" y="2577"/>
                </a:cubicBezTo>
                <a:lnTo>
                  <a:pt x="1571" y="2577"/>
                </a:lnTo>
                <a:cubicBezTo>
                  <a:pt x="1571" y="2577"/>
                  <a:pt x="381" y="3608"/>
                  <a:pt x="663" y="3890"/>
                </a:cubicBezTo>
                <a:cubicBezTo>
                  <a:pt x="693" y="3920"/>
                  <a:pt x="732" y="3934"/>
                  <a:pt x="777" y="3934"/>
                </a:cubicBezTo>
                <a:cubicBezTo>
                  <a:pt x="1156" y="3934"/>
                  <a:pt x="1988" y="2994"/>
                  <a:pt x="1988" y="2994"/>
                </a:cubicBezTo>
                <a:lnTo>
                  <a:pt x="1988" y="2994"/>
                </a:lnTo>
                <a:cubicBezTo>
                  <a:pt x="1988" y="2994"/>
                  <a:pt x="1878" y="4565"/>
                  <a:pt x="2282" y="4565"/>
                </a:cubicBezTo>
                <a:cubicBezTo>
                  <a:pt x="2675" y="4565"/>
                  <a:pt x="2577" y="2994"/>
                  <a:pt x="2577" y="2994"/>
                </a:cubicBezTo>
                <a:lnTo>
                  <a:pt x="2577" y="2994"/>
                </a:lnTo>
                <a:cubicBezTo>
                  <a:pt x="2577" y="2994"/>
                  <a:pt x="3399" y="3934"/>
                  <a:pt x="3775" y="3934"/>
                </a:cubicBezTo>
                <a:cubicBezTo>
                  <a:pt x="3821" y="3934"/>
                  <a:pt x="3859" y="3920"/>
                  <a:pt x="3890" y="3890"/>
                </a:cubicBezTo>
                <a:cubicBezTo>
                  <a:pt x="4172" y="3608"/>
                  <a:pt x="2994" y="2577"/>
                  <a:pt x="2994" y="2577"/>
                </a:cubicBezTo>
                <a:lnTo>
                  <a:pt x="2994" y="2577"/>
                </a:lnTo>
                <a:cubicBezTo>
                  <a:pt x="2994" y="2577"/>
                  <a:pt x="3168" y="2588"/>
                  <a:pt x="3401" y="2588"/>
                </a:cubicBezTo>
                <a:cubicBezTo>
                  <a:pt x="3866" y="2588"/>
                  <a:pt x="4564" y="2544"/>
                  <a:pt x="4564" y="2283"/>
                </a:cubicBezTo>
                <a:cubicBezTo>
                  <a:pt x="4564" y="2021"/>
                  <a:pt x="3907" y="1974"/>
                  <a:pt x="3443" y="1974"/>
                </a:cubicBezTo>
                <a:cubicBezTo>
                  <a:pt x="3190" y="1974"/>
                  <a:pt x="2994" y="1988"/>
                  <a:pt x="2994" y="1988"/>
                </a:cubicBezTo>
                <a:cubicBezTo>
                  <a:pt x="2994" y="1988"/>
                  <a:pt x="4172" y="945"/>
                  <a:pt x="3890" y="663"/>
                </a:cubicBezTo>
                <a:cubicBezTo>
                  <a:pt x="3860" y="633"/>
                  <a:pt x="3821" y="620"/>
                  <a:pt x="3777" y="620"/>
                </a:cubicBezTo>
                <a:cubicBezTo>
                  <a:pt x="3400" y="620"/>
                  <a:pt x="2577" y="1571"/>
                  <a:pt x="2577" y="1571"/>
                </a:cubicBezTo>
                <a:cubicBezTo>
                  <a:pt x="2577" y="1571"/>
                  <a:pt x="2675"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con&#10;&#10;Description automatically generated">
            <a:extLst>
              <a:ext uri="{FF2B5EF4-FFF2-40B4-BE49-F238E27FC236}">
                <a16:creationId xmlns:a16="http://schemas.microsoft.com/office/drawing/2014/main" id="{BB1375D3-7CC4-6F0C-0047-67A4FDCF750B}"/>
              </a:ext>
            </a:extLst>
          </p:cNvPr>
          <p:cNvPicPr>
            <a:picLocks noChangeAspect="1"/>
          </p:cNvPicPr>
          <p:nvPr/>
        </p:nvPicPr>
        <p:blipFill>
          <a:blip r:embed="rId3"/>
          <a:stretch>
            <a:fillRect/>
          </a:stretch>
        </p:blipFill>
        <p:spPr>
          <a:xfrm rot="5400000">
            <a:off x="-298349" y="1210784"/>
            <a:ext cx="1605111" cy="1605111"/>
          </a:xfrm>
          <a:prstGeom prst="rect">
            <a:avLst/>
          </a:prstGeom>
        </p:spPr>
      </p:pic>
      <p:pic>
        <p:nvPicPr>
          <p:cNvPr id="5" name="Picture 4" descr="A picture containing worm&#10;&#10;Description automatically generated">
            <a:extLst>
              <a:ext uri="{FF2B5EF4-FFF2-40B4-BE49-F238E27FC236}">
                <a16:creationId xmlns:a16="http://schemas.microsoft.com/office/drawing/2014/main" id="{F30C0276-7F12-6ED5-A700-F17445051B66}"/>
              </a:ext>
            </a:extLst>
          </p:cNvPr>
          <p:cNvPicPr>
            <a:picLocks noChangeAspect="1"/>
          </p:cNvPicPr>
          <p:nvPr/>
        </p:nvPicPr>
        <p:blipFill>
          <a:blip r:embed="rId4"/>
          <a:stretch>
            <a:fillRect/>
          </a:stretch>
        </p:blipFill>
        <p:spPr>
          <a:xfrm>
            <a:off x="-416737" y="4288614"/>
            <a:ext cx="1183398" cy="1183398"/>
          </a:xfrm>
          <a:prstGeom prst="rect">
            <a:avLst/>
          </a:prstGeom>
        </p:spPr>
      </p:pic>
      <p:pic>
        <p:nvPicPr>
          <p:cNvPr id="9" name="Picture 8" descr="A picture containing arrow&#10;&#10;Description automatically generated">
            <a:extLst>
              <a:ext uri="{FF2B5EF4-FFF2-40B4-BE49-F238E27FC236}">
                <a16:creationId xmlns:a16="http://schemas.microsoft.com/office/drawing/2014/main" id="{5C23A78A-E7EA-536B-1071-348285FD10EE}"/>
              </a:ext>
            </a:extLst>
          </p:cNvPr>
          <p:cNvPicPr>
            <a:picLocks noChangeAspect="1"/>
          </p:cNvPicPr>
          <p:nvPr/>
        </p:nvPicPr>
        <p:blipFill rotWithShape="1">
          <a:blip r:embed="rId5"/>
          <a:srcRect r="35208"/>
          <a:stretch/>
        </p:blipFill>
        <p:spPr>
          <a:xfrm rot="5400000">
            <a:off x="163041" y="-111532"/>
            <a:ext cx="904169" cy="1395496"/>
          </a:xfrm>
          <a:prstGeom prst="rect">
            <a:avLst/>
          </a:prstGeom>
        </p:spPr>
      </p:pic>
      <p:pic>
        <p:nvPicPr>
          <p:cNvPr id="6" name="Picture 5" descr="A picture containing worm&#10;&#10;Description automatically generated">
            <a:extLst>
              <a:ext uri="{FF2B5EF4-FFF2-40B4-BE49-F238E27FC236}">
                <a16:creationId xmlns:a16="http://schemas.microsoft.com/office/drawing/2014/main" id="{A03CC0C9-E2E1-1631-B6C4-8CB6D94FE81F}"/>
              </a:ext>
            </a:extLst>
          </p:cNvPr>
          <p:cNvPicPr>
            <a:picLocks noChangeAspect="1"/>
          </p:cNvPicPr>
          <p:nvPr/>
        </p:nvPicPr>
        <p:blipFill rotWithShape="1">
          <a:blip r:embed="rId4"/>
          <a:srcRect l="37100" t="8362" r="-1683" b="-8362"/>
          <a:stretch/>
        </p:blipFill>
        <p:spPr>
          <a:xfrm rot="10800000">
            <a:off x="259016" y="3735728"/>
            <a:ext cx="764277" cy="1183398"/>
          </a:xfrm>
          <a:prstGeom prst="rect">
            <a:avLst/>
          </a:prstGeom>
        </p:spPr>
      </p:pic>
      <p:pic>
        <p:nvPicPr>
          <p:cNvPr id="8" name="Picture 7" descr="A picture containing arrow&#10;&#10;Description automatically generated">
            <a:extLst>
              <a:ext uri="{FF2B5EF4-FFF2-40B4-BE49-F238E27FC236}">
                <a16:creationId xmlns:a16="http://schemas.microsoft.com/office/drawing/2014/main" id="{2878D49A-9B54-AAC7-580E-0AB0C4590386}"/>
              </a:ext>
            </a:extLst>
          </p:cNvPr>
          <p:cNvPicPr>
            <a:picLocks noChangeAspect="1"/>
          </p:cNvPicPr>
          <p:nvPr/>
        </p:nvPicPr>
        <p:blipFill>
          <a:blip r:embed="rId5"/>
          <a:stretch>
            <a:fillRect/>
          </a:stretch>
        </p:blipFill>
        <p:spPr>
          <a:xfrm rot="5400000">
            <a:off x="-509146" y="-496517"/>
            <a:ext cx="1395496" cy="1395496"/>
          </a:xfrm>
          <a:prstGeom prst="rect">
            <a:avLst/>
          </a:prstGeom>
        </p:spPr>
      </p:pic>
      <p:pic>
        <p:nvPicPr>
          <p:cNvPr id="2" name="Picture 6" descr="A picture containing wall, indoor, person&#10;&#10;Description automatically generated">
            <a:extLst>
              <a:ext uri="{FF2B5EF4-FFF2-40B4-BE49-F238E27FC236}">
                <a16:creationId xmlns:a16="http://schemas.microsoft.com/office/drawing/2014/main" id="{983490C9-517F-EC03-DB2D-03EEB7F0420E}"/>
              </a:ext>
            </a:extLst>
          </p:cNvPr>
          <p:cNvPicPr>
            <a:picLocks noChangeAspect="1"/>
          </p:cNvPicPr>
          <p:nvPr/>
        </p:nvPicPr>
        <p:blipFill>
          <a:blip r:embed="rId6"/>
          <a:stretch>
            <a:fillRect/>
          </a:stretch>
        </p:blipFill>
        <p:spPr>
          <a:xfrm>
            <a:off x="3514725" y="1490663"/>
            <a:ext cx="3321050" cy="3389841"/>
          </a:xfrm>
          <a:prstGeom prst="rect">
            <a:avLst/>
          </a:prstGeom>
        </p:spPr>
      </p:pic>
    </p:spTree>
    <p:extLst>
      <p:ext uri="{BB962C8B-B14F-4D97-AF65-F5344CB8AC3E}">
        <p14:creationId xmlns:p14="http://schemas.microsoft.com/office/powerpoint/2010/main" val="401111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B0E4-5FB3-3D27-50E2-DDC303F85DE0}"/>
              </a:ext>
            </a:extLst>
          </p:cNvPr>
          <p:cNvSpPr>
            <a:spLocks noGrp="1"/>
          </p:cNvSpPr>
          <p:nvPr>
            <p:ph type="title"/>
          </p:nvPr>
        </p:nvSpPr>
        <p:spPr>
          <a:xfrm>
            <a:off x="1741914" y="2334026"/>
            <a:ext cx="6810254" cy="2092800"/>
          </a:xfrm>
        </p:spPr>
        <p:txBody>
          <a:bodyPr/>
          <a:lstStyle/>
          <a:p>
            <a:r>
              <a:rPr lang="en-US" sz="4800" dirty="0">
                <a:solidFill>
                  <a:schemeClr val="tx1"/>
                </a:solidFill>
              </a:rPr>
              <a:t>How Does the Machine See Images?</a:t>
            </a:r>
          </a:p>
          <a:p>
            <a:endParaRPr lang="en-US" dirty="0"/>
          </a:p>
        </p:txBody>
      </p:sp>
    </p:spTree>
    <p:extLst>
      <p:ext uri="{BB962C8B-B14F-4D97-AF65-F5344CB8AC3E}">
        <p14:creationId xmlns:p14="http://schemas.microsoft.com/office/powerpoint/2010/main" val="120191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247025"/>
            <a:ext cx="7704000" cy="572700"/>
          </a:xfrm>
          <a:noFill/>
          <a:ln>
            <a:noFill/>
          </a:ln>
        </p:spPr>
        <p:txBody>
          <a:bodyPr spcFirstLastPara="1" wrap="square" lIns="91425" tIns="91425" rIns="91425" bIns="91425" anchor="t" anchorCtr="0">
            <a:noAutofit/>
          </a:bodyPr>
          <a:lstStyle/>
          <a:p>
            <a:pPr>
              <a:lnSpc>
                <a:spcPct val="90000"/>
              </a:lnSpc>
              <a:buClr>
                <a:srgbClr val="191919"/>
              </a:buClr>
              <a:buSzPts val="5200"/>
            </a:pPr>
            <a:r>
              <a:rPr lang="en-US" sz="4000" dirty="0">
                <a:solidFill>
                  <a:schemeClr val="tx1"/>
                </a:solidFill>
                <a:latin typeface="STHupo"/>
                <a:ea typeface="STHupo"/>
              </a:rPr>
              <a:t>How Does the Machine See Images?</a:t>
            </a:r>
          </a:p>
          <a:p>
            <a:endParaRPr lang="en-US" cap="all">
              <a:ln w="22225">
                <a:solidFill>
                  <a:srgbClr val="7A54A1"/>
                </a:solidFill>
                <a:prstDash val="solid"/>
              </a:ln>
            </a:endParaRPr>
          </a:p>
        </p:txBody>
      </p:sp>
      <p:pic>
        <p:nvPicPr>
          <p:cNvPr id="7" name="Picture 7">
            <a:extLst>
              <a:ext uri="{FF2B5EF4-FFF2-40B4-BE49-F238E27FC236}">
                <a16:creationId xmlns:a16="http://schemas.microsoft.com/office/drawing/2014/main" id="{8A9E4BB1-BD2D-BCCE-ECE2-71CEB44BBD91}"/>
              </a:ext>
            </a:extLst>
          </p:cNvPr>
          <p:cNvPicPr>
            <a:picLocks noChangeAspect="1"/>
          </p:cNvPicPr>
          <p:nvPr/>
        </p:nvPicPr>
        <p:blipFill>
          <a:blip r:embed="rId2"/>
          <a:stretch>
            <a:fillRect/>
          </a:stretch>
        </p:blipFill>
        <p:spPr>
          <a:xfrm>
            <a:off x="1162411" y="1476813"/>
            <a:ext cx="6829962" cy="3203475"/>
          </a:xfrm>
          <a:prstGeom prst="rect">
            <a:avLst/>
          </a:prstGeom>
        </p:spPr>
      </p:pic>
    </p:spTree>
    <p:extLst>
      <p:ext uri="{BB962C8B-B14F-4D97-AF65-F5344CB8AC3E}">
        <p14:creationId xmlns:p14="http://schemas.microsoft.com/office/powerpoint/2010/main" val="229207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0000" y="247025"/>
            <a:ext cx="7704000" cy="572700"/>
          </a:xfrm>
          <a:noFill/>
          <a:ln>
            <a:noFill/>
          </a:ln>
        </p:spPr>
        <p:txBody>
          <a:bodyPr spcFirstLastPara="1" wrap="square" lIns="91425" tIns="91425" rIns="91425" bIns="91425" anchor="t" anchorCtr="0">
            <a:noAutofit/>
          </a:bodyPr>
          <a:lstStyle/>
          <a:p>
            <a:pPr>
              <a:lnSpc>
                <a:spcPct val="90000"/>
              </a:lnSpc>
              <a:buClr>
                <a:srgbClr val="191919"/>
              </a:buClr>
              <a:buSzPts val="5200"/>
            </a:pPr>
            <a:r>
              <a:rPr lang="en-US" sz="4000" dirty="0">
                <a:solidFill>
                  <a:schemeClr val="tx1"/>
                </a:solidFill>
                <a:latin typeface="STHupo"/>
                <a:ea typeface="STHupo"/>
              </a:rPr>
              <a:t>How Does the Machine See Images?</a:t>
            </a:r>
          </a:p>
          <a:p>
            <a:endParaRPr lang="en-US" cap="all">
              <a:ln w="22225">
                <a:solidFill>
                  <a:srgbClr val="7A54A1"/>
                </a:solidFill>
                <a:prstDash val="solid"/>
              </a:ln>
            </a:endParaRPr>
          </a:p>
        </p:txBody>
      </p:sp>
      <p:sp>
        <p:nvSpPr>
          <p:cNvPr id="6" name="Text Placeholder 5"/>
          <p:cNvSpPr>
            <a:spLocks noGrp="1"/>
          </p:cNvSpPr>
          <p:nvPr>
            <p:ph type="body" idx="1"/>
          </p:nvPr>
        </p:nvSpPr>
        <p:spPr>
          <a:xfrm>
            <a:off x="779725" y="1165975"/>
            <a:ext cx="7704000" cy="1282878"/>
          </a:xfrm>
        </p:spPr>
        <p:txBody>
          <a:bodyPr/>
          <a:lstStyle/>
          <a:p>
            <a:pPr marL="190500" indent="0">
              <a:buNone/>
            </a:pPr>
            <a:endParaRPr lang="en-US"/>
          </a:p>
          <a:p>
            <a:r>
              <a:rPr lang="en-US"/>
              <a:t>A digital image is an image composed of pixels.</a:t>
            </a:r>
          </a:p>
          <a:p>
            <a:r>
              <a:rPr lang="en-US"/>
              <a:t>the computer sees an image as numerical values of these pixels.</a:t>
            </a:r>
          </a:p>
        </p:txBody>
      </p:sp>
      <p:pic>
        <p:nvPicPr>
          <p:cNvPr id="2" name="Picture 2" descr="A picture containing calendar&#10;&#10;Description automatically generated">
            <a:extLst>
              <a:ext uri="{FF2B5EF4-FFF2-40B4-BE49-F238E27FC236}">
                <a16:creationId xmlns:a16="http://schemas.microsoft.com/office/drawing/2014/main" id="{5FE99196-E150-BD86-8920-6C1F206B57E2}"/>
              </a:ext>
            </a:extLst>
          </p:cNvPr>
          <p:cNvPicPr>
            <a:picLocks noChangeAspect="1"/>
          </p:cNvPicPr>
          <p:nvPr/>
        </p:nvPicPr>
        <p:blipFill>
          <a:blip r:embed="rId2"/>
          <a:stretch>
            <a:fillRect/>
          </a:stretch>
        </p:blipFill>
        <p:spPr>
          <a:xfrm>
            <a:off x="1080900" y="2124166"/>
            <a:ext cx="6982200" cy="2416168"/>
          </a:xfrm>
          <a:prstGeom prst="rect">
            <a:avLst/>
          </a:prstGeom>
        </p:spPr>
      </p:pic>
    </p:spTree>
    <p:extLst>
      <p:ext uri="{BB962C8B-B14F-4D97-AF65-F5344CB8AC3E}">
        <p14:creationId xmlns:p14="http://schemas.microsoft.com/office/powerpoint/2010/main" val="1331643320"/>
      </p:ext>
    </p:extLst>
  </p:cSld>
  <p:clrMapOvr>
    <a:masterClrMapping/>
  </p:clrMapOvr>
</p:sld>
</file>

<file path=ppt/theme/theme1.xml><?xml version="1.0" encoding="utf-8"?>
<a:theme xmlns:a="http://schemas.openxmlformats.org/drawingml/2006/main" name="New Year Prospect Minitheme By Slidesgo">
  <a:themeElements>
    <a:clrScheme name="Custom 14">
      <a:dk1>
        <a:srgbClr val="191919"/>
      </a:dk1>
      <a:lt1>
        <a:srgbClr val="FFFFFF"/>
      </a:lt1>
      <a:dk2>
        <a:srgbClr val="D75383"/>
      </a:dk2>
      <a:lt2>
        <a:srgbClr val="213969"/>
      </a:lt2>
      <a:accent1>
        <a:srgbClr val="FFA730"/>
      </a:accent1>
      <a:accent2>
        <a:srgbClr val="7A54A1"/>
      </a:accent2>
      <a:accent3>
        <a:srgbClr val="FFFFFF"/>
      </a:accent3>
      <a:accent4>
        <a:srgbClr val="FFFFFF"/>
      </a:accent4>
      <a:accent5>
        <a:srgbClr val="FFFFFF"/>
      </a:accent5>
      <a:accent6>
        <a:srgbClr val="FFFFFF"/>
      </a:accent6>
      <a:hlink>
        <a:srgbClr val="191919"/>
      </a:hlink>
      <a:folHlink>
        <a:srgbClr val="0097A7"/>
      </a:folHlink>
    </a:clrScheme>
    <a:fontScheme name="Custom 4">
      <a:majorFont>
        <a:latin typeface="STHupo"/>
        <a:ea typeface=""/>
        <a:cs typeface="STHupo"/>
      </a:majorFont>
      <a:minorFont>
        <a:latin typeface="Avenir Next LT Pro"/>
        <a:ea typeface=""/>
        <a:cs typeface="Avenir Next LT Pro"/>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4">
    <a:dk1>
      <a:srgbClr val="191919"/>
    </a:dk1>
    <a:lt1>
      <a:srgbClr val="FFFFFF"/>
    </a:lt1>
    <a:dk2>
      <a:srgbClr val="D75383"/>
    </a:dk2>
    <a:lt2>
      <a:srgbClr val="213969"/>
    </a:lt2>
    <a:accent1>
      <a:srgbClr val="FFA730"/>
    </a:accent1>
    <a:accent2>
      <a:srgbClr val="7A54A1"/>
    </a:accent2>
    <a:accent3>
      <a:srgbClr val="FFFFFF"/>
    </a:accent3>
    <a:accent4>
      <a:srgbClr val="FFFFFF"/>
    </a:accent4>
    <a:accent5>
      <a:srgbClr val="FFFFFF"/>
    </a:accent5>
    <a:accent6>
      <a:srgbClr val="FFFFFF"/>
    </a:accent6>
    <a:hlink>
      <a:srgbClr val="191919"/>
    </a:hlink>
    <a:folHlink>
      <a:srgbClr val="0097A7"/>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14</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New Year Prospect Minitheme By Slidesgo</vt:lpstr>
      <vt:lpstr>Image Recognition   </vt:lpstr>
      <vt:lpstr>TABLE OF CONTENTS</vt:lpstr>
      <vt:lpstr>Digital Image</vt:lpstr>
      <vt:lpstr>What do you see?</vt:lpstr>
      <vt:lpstr>What do you see?</vt:lpstr>
      <vt:lpstr>What do you see?</vt:lpstr>
      <vt:lpstr>How Does the Machine See Images? </vt:lpstr>
      <vt:lpstr>How Does the Machine See Images? </vt:lpstr>
      <vt:lpstr>How Does the Machine See Images? </vt:lpstr>
      <vt:lpstr>How Does the Machine See Images? </vt:lpstr>
      <vt:lpstr>Common image formats </vt:lpstr>
      <vt:lpstr>5 min  BREAK</vt:lpstr>
      <vt:lpstr> Image recognition   </vt:lpstr>
      <vt:lpstr>Image recognition</vt:lpstr>
      <vt:lpstr>VS</vt:lpstr>
      <vt:lpstr>Image recognition in our life</vt:lpstr>
      <vt:lpstr>Image recognition in our life </vt:lpstr>
      <vt:lpstr>Teachable machine </vt:lpstr>
      <vt:lpstr>PowerPoint Presentation</vt:lpstr>
      <vt:lpstr>Q&amp;A</vt:lpstr>
      <vt:lpstr>PowerPoint Presentation</vt:lpstr>
      <vt:lpstr>THANK YOU!!</vt:lpstr>
      <vt:lpstr>References</vt:lpstr>
      <vt:lpstr>OBJECT DETECTION </vt:lpstr>
      <vt:lpstr>What is Object Detection</vt:lpstr>
      <vt:lpstr>Two Significant Objectives of Object Recognition</vt:lpstr>
      <vt:lpstr>Object Detection in Our Life</vt:lpstr>
      <vt:lpstr>Object Detection in Our Life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boot camp powerpoint template</dc:title>
  <cp:revision>55</cp:revision>
  <dcterms:modified xsi:type="dcterms:W3CDTF">2022-12-09T09:23:44Z</dcterms:modified>
</cp:coreProperties>
</file>